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2.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11" r:id="rId4"/>
  </p:sldMasterIdLst>
  <p:notesMasterIdLst>
    <p:notesMasterId r:id="rId26"/>
  </p:notesMasterIdLst>
  <p:sldIdLst>
    <p:sldId id="348" r:id="rId5"/>
    <p:sldId id="356" r:id="rId6"/>
    <p:sldId id="367" r:id="rId7"/>
    <p:sldId id="302" r:id="rId8"/>
    <p:sldId id="355" r:id="rId9"/>
    <p:sldId id="293" r:id="rId10"/>
    <p:sldId id="357" r:id="rId11"/>
    <p:sldId id="294" r:id="rId12"/>
    <p:sldId id="261" r:id="rId13"/>
    <p:sldId id="296" r:id="rId14"/>
    <p:sldId id="423" r:id="rId15"/>
    <p:sldId id="424" r:id="rId16"/>
    <p:sldId id="358" r:id="rId17"/>
    <p:sldId id="262" r:id="rId18"/>
    <p:sldId id="368" r:id="rId19"/>
    <p:sldId id="369" r:id="rId20"/>
    <p:sldId id="370" r:id="rId21"/>
    <p:sldId id="371" r:id="rId22"/>
    <p:sldId id="372" r:id="rId23"/>
    <p:sldId id="263" r:id="rId24"/>
    <p:sldId id="383" r:id="rId25"/>
  </p:sldIdLst>
  <p:sldSz cx="12192000" cy="6858000"/>
  <p:notesSz cx="6858000" cy="9144000"/>
  <p:embeddedFontLst>
    <p:embeddedFont>
      <p:font typeface="Cambria Math" panose="02040503050406030204" pitchFamily="18" charset="0"/>
      <p:regular r:id="rId27"/>
    </p:embeddedFont>
    <p:embeddedFont>
      <p:font typeface="Century Gothic" panose="020B0502020202020204" pitchFamily="34" charset="0"/>
      <p:regular r:id="rId28"/>
      <p:bold r:id="rId29"/>
      <p:italic r:id="rId30"/>
      <p:boldItalic r:id="rId31"/>
    </p:embeddedFont>
    <p:embeddedFont>
      <p:font typeface="Georgia" panose="02040502050405020303" pitchFamily="18" charset="0"/>
      <p:regular r:id="rId32"/>
      <p:bold r:id="rId33"/>
      <p:italic r:id="rId34"/>
      <p:boldItalic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40" roundtripDataSignature="AMtx7mgvrPx73YScFrDPcgFGkuWFG0DKZ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ah Cooper" initials="HC" lastIdx="2" clrIdx="0">
    <p:extLst>
      <p:ext uri="{19B8F6BF-5375-455C-9EA6-DF929625EA0E}">
        <p15:presenceInfo xmlns:p15="http://schemas.microsoft.com/office/powerpoint/2012/main" userId="99db9a12ce8afe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1E20655-6668-4970-A1B4-D9295419FBCF}" v="2" dt="2024-04-05T16:37:47.683"/>
  </p1510:revLst>
</p1510:revInfo>
</file>

<file path=ppt/tableStyles.xml><?xml version="1.0" encoding="utf-8"?>
<a:tblStyleLst xmlns:a="http://schemas.openxmlformats.org/drawingml/2006/main" def="{14675A5D-3E92-40A4-9D49-A050765667A4}">
  <a:tblStyle styleId="{14675A5D-3E92-40A4-9D49-A050765667A4}"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85"/>
    <p:restoredTop sz="86939"/>
  </p:normalViewPr>
  <p:slideViewPr>
    <p:cSldViewPr snapToGrid="0">
      <p:cViewPr>
        <p:scale>
          <a:sx n="80" d="100"/>
          <a:sy n="80" d="100"/>
        </p:scale>
        <p:origin x="2016"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font" Target="fonts/font8.fntdata"/><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3.fntdata"/><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6.fntdata"/><Relationship Id="rId40" Type="http://customschemas.google.com/relationships/presentationmetadata" Target="meta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2.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5.fntdata"/><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7.fntdata"/><Relationship Id="rId4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anna Scouler" userId="S::joanna.scouler@arkonline.org::da2978bb-3a89-42a2-b6f4-686f2140a0cc" providerId="AD" clId="Web-{F8ADA949-626A-B4A8-7CAF-97E249F4C9DB}"/>
    <pc:docChg chg="modSld">
      <pc:chgData name="Joanna Scouler" userId="S::joanna.scouler@arkonline.org::da2978bb-3a89-42a2-b6f4-686f2140a0cc" providerId="AD" clId="Web-{F8ADA949-626A-B4A8-7CAF-97E249F4C9DB}" dt="2020-08-13T13:05:26.932" v="0"/>
      <pc:docMkLst>
        <pc:docMk/>
      </pc:docMkLst>
      <pc:sldChg chg="modNotes">
        <pc:chgData name="Joanna Scouler" userId="S::joanna.scouler@arkonline.org::da2978bb-3a89-42a2-b6f4-686f2140a0cc" providerId="AD" clId="Web-{F8ADA949-626A-B4A8-7CAF-97E249F4C9DB}" dt="2020-08-13T13:05:26.932" v="0"/>
        <pc:sldMkLst>
          <pc:docMk/>
          <pc:sldMk cId="0" sldId="261"/>
        </pc:sldMkLst>
      </pc:sldChg>
    </pc:docChg>
  </pc:docChgLst>
  <pc:docChgLst>
    <pc:chgData name="Eoghan Pierce" userId="e1ad7bdb-31d9-492a-aba1-917f67feb35c" providerId="ADAL" clId="{91231F8D-A351-4EE5-B516-07B092922200}"/>
    <pc:docChg chg="addSld modSld modMainMaster">
      <pc:chgData name="Eoghan Pierce" userId="e1ad7bdb-31d9-492a-aba1-917f67feb35c" providerId="ADAL" clId="{91231F8D-A351-4EE5-B516-07B092922200}" dt="2020-10-29T14:28:44.125" v="89" actId="20577"/>
      <pc:docMkLst>
        <pc:docMk/>
      </pc:docMkLst>
      <pc:sldChg chg="modSp add">
        <pc:chgData name="Eoghan Pierce" userId="e1ad7bdb-31d9-492a-aba1-917f67feb35c" providerId="ADAL" clId="{91231F8D-A351-4EE5-B516-07B092922200}" dt="2020-10-29T14:28:44.125" v="89" actId="20577"/>
        <pc:sldMkLst>
          <pc:docMk/>
          <pc:sldMk cId="2113124303" sldId="287"/>
        </pc:sldMkLst>
        <pc:spChg chg="mod">
          <ac:chgData name="Eoghan Pierce" userId="e1ad7bdb-31d9-492a-aba1-917f67feb35c" providerId="ADAL" clId="{91231F8D-A351-4EE5-B516-07B092922200}" dt="2020-10-29T14:28:26.482" v="87" actId="20577"/>
          <ac:spMkLst>
            <pc:docMk/>
            <pc:sldMk cId="2113124303" sldId="287"/>
            <ac:spMk id="3" creationId="{8040BF24-A0E8-4171-A448-536D3D1CCCB9}"/>
          </ac:spMkLst>
        </pc:spChg>
        <pc:spChg chg="mod">
          <ac:chgData name="Eoghan Pierce" userId="e1ad7bdb-31d9-492a-aba1-917f67feb35c" providerId="ADAL" clId="{91231F8D-A351-4EE5-B516-07B092922200}" dt="2020-10-29T14:28:44.125" v="89" actId="20577"/>
          <ac:spMkLst>
            <pc:docMk/>
            <pc:sldMk cId="2113124303" sldId="287"/>
            <ac:spMk id="4" creationId="{5DD97864-7BA2-4B3F-A7D6-04A28757D2D1}"/>
          </ac:spMkLst>
        </pc:spChg>
      </pc:sldChg>
      <pc:sldMasterChg chg="modSldLayout">
        <pc:chgData name="Eoghan Pierce" userId="e1ad7bdb-31d9-492a-aba1-917f67feb35c" providerId="ADAL" clId="{91231F8D-A351-4EE5-B516-07B092922200}" dt="2020-10-29T14:27:05.633" v="9" actId="20577"/>
        <pc:sldMasterMkLst>
          <pc:docMk/>
          <pc:sldMasterMk cId="2641049347" sldId="2147483660"/>
        </pc:sldMasterMkLst>
        <pc:sldLayoutChg chg="modSp">
          <pc:chgData name="Eoghan Pierce" userId="e1ad7bdb-31d9-492a-aba1-917f67feb35c" providerId="ADAL" clId="{91231F8D-A351-4EE5-B516-07B092922200}" dt="2020-10-29T14:27:05.633" v="9" actId="20577"/>
          <pc:sldLayoutMkLst>
            <pc:docMk/>
            <pc:sldMasterMk cId="1596191581" sldId="2147483691"/>
            <pc:sldLayoutMk cId="112777793" sldId="2147483663"/>
          </pc:sldLayoutMkLst>
          <pc:spChg chg="mod">
            <ac:chgData name="Eoghan Pierce" userId="e1ad7bdb-31d9-492a-aba1-917f67feb35c" providerId="ADAL" clId="{91231F8D-A351-4EE5-B516-07B092922200}" dt="2020-10-29T14:27:05.633" v="9" actId="20577"/>
            <ac:spMkLst>
              <pc:docMk/>
              <pc:sldMasterMk cId="1596191581" sldId="2147483691"/>
              <pc:sldLayoutMk cId="112777793" sldId="2147483663"/>
              <ac:spMk id="10" creationId="{40F039E2-8C92-C14C-82CE-0794D9BF40A9}"/>
            </ac:spMkLst>
          </pc:spChg>
        </pc:sldLayoutChg>
      </pc:sldMasterChg>
    </pc:docChg>
  </pc:docChgLst>
  <pc:docChgLst>
    <pc:chgData name="Eoghan" userId="e1ad7bdb-31d9-492a-aba1-917f67feb35c" providerId="ADAL" clId="{7A056B4A-B30D-4CAD-96C9-8E718493BC87}"/>
    <pc:docChg chg="custSel addSld delSld modSld">
      <pc:chgData name="Eoghan" userId="e1ad7bdb-31d9-492a-aba1-917f67feb35c" providerId="ADAL" clId="{7A056B4A-B30D-4CAD-96C9-8E718493BC87}" dt="2020-10-30T18:40:19.270" v="49" actId="1076"/>
      <pc:docMkLst>
        <pc:docMk/>
      </pc:docMkLst>
      <pc:sldChg chg="del">
        <pc:chgData name="Eoghan" userId="e1ad7bdb-31d9-492a-aba1-917f67feb35c" providerId="ADAL" clId="{7A056B4A-B30D-4CAD-96C9-8E718493BC87}" dt="2020-10-30T18:36:51.761" v="9" actId="2696"/>
        <pc:sldMkLst>
          <pc:docMk/>
          <pc:sldMk cId="2113124303" sldId="287"/>
        </pc:sldMkLst>
      </pc:sldChg>
      <pc:sldChg chg="add del">
        <pc:chgData name="Eoghan" userId="e1ad7bdb-31d9-492a-aba1-917f67feb35c" providerId="ADAL" clId="{7A056B4A-B30D-4CAD-96C9-8E718493BC87}" dt="2020-10-30T18:35:20.080" v="1"/>
        <pc:sldMkLst>
          <pc:docMk/>
          <pc:sldMk cId="1069633196" sldId="295"/>
        </pc:sldMkLst>
      </pc:sldChg>
      <pc:sldChg chg="addSp delSp modSp add">
        <pc:chgData name="Eoghan" userId="e1ad7bdb-31d9-492a-aba1-917f67feb35c" providerId="ADAL" clId="{7A056B4A-B30D-4CAD-96C9-8E718493BC87}" dt="2020-10-30T18:40:19.270" v="49" actId="1076"/>
        <pc:sldMkLst>
          <pc:docMk/>
          <pc:sldMk cId="3384581491" sldId="296"/>
        </pc:sldMkLst>
        <pc:spChg chg="mod">
          <ac:chgData name="Eoghan" userId="e1ad7bdb-31d9-492a-aba1-917f67feb35c" providerId="ADAL" clId="{7A056B4A-B30D-4CAD-96C9-8E718493BC87}" dt="2020-10-30T18:38:06.541" v="32" actId="20577"/>
          <ac:spMkLst>
            <pc:docMk/>
            <pc:sldMk cId="3384581491" sldId="296"/>
            <ac:spMk id="2" creationId="{56B3D35E-7B34-F94C-9DD3-77176F7C3EC6}"/>
          </ac:spMkLst>
        </pc:spChg>
        <pc:spChg chg="del">
          <ac:chgData name="Eoghan" userId="e1ad7bdb-31d9-492a-aba1-917f67feb35c" providerId="ADAL" clId="{7A056B4A-B30D-4CAD-96C9-8E718493BC87}" dt="2020-10-30T18:39:08.297" v="34" actId="478"/>
          <ac:spMkLst>
            <pc:docMk/>
            <pc:sldMk cId="3384581491" sldId="296"/>
            <ac:spMk id="5" creationId="{EE23E189-4F40-E84E-BF13-3786EF9E30C0}"/>
          </ac:spMkLst>
        </pc:spChg>
        <pc:spChg chg="del">
          <ac:chgData name="Eoghan" userId="e1ad7bdb-31d9-492a-aba1-917f67feb35c" providerId="ADAL" clId="{7A056B4A-B30D-4CAD-96C9-8E718493BC87}" dt="2020-10-30T18:39:05.126" v="33" actId="478"/>
          <ac:spMkLst>
            <pc:docMk/>
            <pc:sldMk cId="3384581491" sldId="296"/>
            <ac:spMk id="8" creationId="{204CC7AE-6FFE-1B49-9E2F-3E2DACB5DE9E}"/>
          </ac:spMkLst>
        </pc:spChg>
        <pc:picChg chg="add mod">
          <ac:chgData name="Eoghan" userId="e1ad7bdb-31d9-492a-aba1-917f67feb35c" providerId="ADAL" clId="{7A056B4A-B30D-4CAD-96C9-8E718493BC87}" dt="2020-10-30T18:39:34.855" v="41" actId="1076"/>
          <ac:picMkLst>
            <pc:docMk/>
            <pc:sldMk cId="3384581491" sldId="296"/>
            <ac:picMk id="1026" creationId="{FE2FE481-0EC0-4FD7-B965-DBA1432097C5}"/>
          </ac:picMkLst>
        </pc:picChg>
        <pc:picChg chg="add mod">
          <ac:chgData name="Eoghan" userId="e1ad7bdb-31d9-492a-aba1-917f67feb35c" providerId="ADAL" clId="{7A056B4A-B30D-4CAD-96C9-8E718493BC87}" dt="2020-10-30T18:40:19.270" v="49" actId="1076"/>
          <ac:picMkLst>
            <pc:docMk/>
            <pc:sldMk cId="3384581491" sldId="296"/>
            <ac:picMk id="1028" creationId="{DEC3C93C-FDE9-4557-8A74-E9FB042476DB}"/>
          </ac:picMkLst>
        </pc:picChg>
      </pc:sldChg>
      <pc:sldChg chg="modSp add">
        <pc:chgData name="Eoghan" userId="e1ad7bdb-31d9-492a-aba1-917f67feb35c" providerId="ADAL" clId="{7A056B4A-B30D-4CAD-96C9-8E718493BC87}" dt="2020-10-30T18:35:42.850" v="4" actId="20577"/>
        <pc:sldMkLst>
          <pc:docMk/>
          <pc:sldMk cId="2965238759" sldId="300"/>
        </pc:sldMkLst>
        <pc:graphicFrameChg chg="modGraphic">
          <ac:chgData name="Eoghan" userId="e1ad7bdb-31d9-492a-aba1-917f67feb35c" providerId="ADAL" clId="{7A056B4A-B30D-4CAD-96C9-8E718493BC87}" dt="2020-10-30T18:35:42.850" v="4" actId="20577"/>
          <ac:graphicFrameMkLst>
            <pc:docMk/>
            <pc:sldMk cId="2965238759" sldId="300"/>
            <ac:graphicFrameMk id="3" creationId="{2D1EACB4-F44A-B74F-9ED5-BE0F8D4E6DF6}"/>
          </ac:graphicFrameMkLst>
        </pc:graphicFrameChg>
      </pc:sldChg>
      <pc:sldChg chg="modSp add">
        <pc:chgData name="Eoghan" userId="e1ad7bdb-31d9-492a-aba1-917f67feb35c" providerId="ADAL" clId="{7A056B4A-B30D-4CAD-96C9-8E718493BC87}" dt="2020-10-30T18:36:48.985" v="8" actId="14100"/>
        <pc:sldMkLst>
          <pc:docMk/>
          <pc:sldMk cId="3268269971" sldId="302"/>
        </pc:sldMkLst>
        <pc:spChg chg="mod">
          <ac:chgData name="Eoghan" userId="e1ad7bdb-31d9-492a-aba1-917f67feb35c" providerId="ADAL" clId="{7A056B4A-B30D-4CAD-96C9-8E718493BC87}" dt="2020-10-30T18:36:31.096" v="6"/>
          <ac:spMkLst>
            <pc:docMk/>
            <pc:sldMk cId="3268269971" sldId="302"/>
            <ac:spMk id="2" creationId="{96837B8B-15FA-A840-8DD6-642FF112F3B0}"/>
          </ac:spMkLst>
        </pc:spChg>
        <pc:spChg chg="mod">
          <ac:chgData name="Eoghan" userId="e1ad7bdb-31d9-492a-aba1-917f67feb35c" providerId="ADAL" clId="{7A056B4A-B30D-4CAD-96C9-8E718493BC87}" dt="2020-10-30T18:36:48.985" v="8" actId="14100"/>
          <ac:spMkLst>
            <pc:docMk/>
            <pc:sldMk cId="3268269971" sldId="302"/>
            <ac:spMk id="15" creationId="{3743B4BE-5CB7-F14B-9620-8B20D1CED962}"/>
          </ac:spMkLst>
        </pc:spChg>
      </pc:sldChg>
    </pc:docChg>
  </pc:docChgLst>
  <pc:docChgLst>
    <pc:chgData name="Joanna Scouler" userId="da2978bb-3a89-42a2-b6f4-686f2140a0cc" providerId="ADAL" clId="{92B045AD-94C8-B041-A628-46892769EC9A}"/>
    <pc:docChg chg="custSel addSld delSld modSld sldOrd modMainMaster">
      <pc:chgData name="Joanna Scouler" userId="da2978bb-3a89-42a2-b6f4-686f2140a0cc" providerId="ADAL" clId="{92B045AD-94C8-B041-A628-46892769EC9A}" dt="2022-05-18T09:12:16.335" v="286"/>
      <pc:docMkLst>
        <pc:docMk/>
      </pc:docMkLst>
      <pc:sldChg chg="modSp ord">
        <pc:chgData name="Joanna Scouler" userId="da2978bb-3a89-42a2-b6f4-686f2140a0cc" providerId="ADAL" clId="{92B045AD-94C8-B041-A628-46892769EC9A}" dt="2022-04-27T10:09:47.216" v="48" actId="207"/>
        <pc:sldMkLst>
          <pc:docMk/>
          <pc:sldMk cId="0" sldId="261"/>
        </pc:sldMkLst>
        <pc:spChg chg="mod">
          <ac:chgData name="Joanna Scouler" userId="da2978bb-3a89-42a2-b6f4-686f2140a0cc" providerId="ADAL" clId="{92B045AD-94C8-B041-A628-46892769EC9A}" dt="2022-04-27T10:09:47.216" v="48" actId="207"/>
          <ac:spMkLst>
            <pc:docMk/>
            <pc:sldMk cId="0" sldId="261"/>
            <ac:spMk id="8" creationId="{2639ED3D-9930-EA42-BFAD-BC489A66F6CD}"/>
          </ac:spMkLst>
        </pc:spChg>
        <pc:spChg chg="mod">
          <ac:chgData name="Joanna Scouler" userId="da2978bb-3a89-42a2-b6f4-686f2140a0cc" providerId="ADAL" clId="{92B045AD-94C8-B041-A628-46892769EC9A}" dt="2022-04-27T10:09:47.216" v="48" actId="207"/>
          <ac:spMkLst>
            <pc:docMk/>
            <pc:sldMk cId="0" sldId="261"/>
            <ac:spMk id="10" creationId="{0D2D740F-47A4-A342-8DDE-C64CD5C93923}"/>
          </ac:spMkLst>
        </pc:spChg>
        <pc:spChg chg="mod">
          <ac:chgData name="Joanna Scouler" userId="da2978bb-3a89-42a2-b6f4-686f2140a0cc" providerId="ADAL" clId="{92B045AD-94C8-B041-A628-46892769EC9A}" dt="2022-04-27T10:09:47.216" v="48" actId="207"/>
          <ac:spMkLst>
            <pc:docMk/>
            <pc:sldMk cId="0" sldId="261"/>
            <ac:spMk id="11" creationId="{F34E94A4-583C-BB46-82DB-6FB7B599D089}"/>
          </ac:spMkLst>
        </pc:spChg>
      </pc:sldChg>
      <pc:sldChg chg="modSp mod modNotesTx">
        <pc:chgData name="Joanna Scouler" userId="da2978bb-3a89-42a2-b6f4-686f2140a0cc" providerId="ADAL" clId="{92B045AD-94C8-B041-A628-46892769EC9A}" dt="2022-04-27T10:32:09.869" v="283" actId="207"/>
        <pc:sldMkLst>
          <pc:docMk/>
          <pc:sldMk cId="0" sldId="263"/>
        </pc:sldMkLst>
        <pc:spChg chg="mod">
          <ac:chgData name="Joanna Scouler" userId="da2978bb-3a89-42a2-b6f4-686f2140a0cc" providerId="ADAL" clId="{92B045AD-94C8-B041-A628-46892769EC9A}" dt="2022-04-27T10:32:09.869" v="283" actId="207"/>
          <ac:spMkLst>
            <pc:docMk/>
            <pc:sldMk cId="0" sldId="263"/>
            <ac:spMk id="6" creationId="{AD3CE2A0-FE1E-E54D-94F7-6F8DB78479E1}"/>
          </ac:spMkLst>
        </pc:spChg>
        <pc:spChg chg="mod">
          <ac:chgData name="Joanna Scouler" userId="da2978bb-3a89-42a2-b6f4-686f2140a0cc" providerId="ADAL" clId="{92B045AD-94C8-B041-A628-46892769EC9A}" dt="2022-04-27T10:32:09.869" v="283" actId="207"/>
          <ac:spMkLst>
            <pc:docMk/>
            <pc:sldMk cId="0" sldId="263"/>
            <ac:spMk id="7" creationId="{AD3CE2A0-FE1E-E54D-94F7-6F8DB78479E1}"/>
          </ac:spMkLst>
        </pc:spChg>
        <pc:spChg chg="mod">
          <ac:chgData name="Joanna Scouler" userId="da2978bb-3a89-42a2-b6f4-686f2140a0cc" providerId="ADAL" clId="{92B045AD-94C8-B041-A628-46892769EC9A}" dt="2022-04-27T10:32:09.869" v="283" actId="207"/>
          <ac:spMkLst>
            <pc:docMk/>
            <pc:sldMk cId="0" sldId="263"/>
            <ac:spMk id="8" creationId="{AD3CE2A0-FE1E-E54D-94F7-6F8DB78479E1}"/>
          </ac:spMkLst>
        </pc:spChg>
      </pc:sldChg>
      <pc:sldChg chg="modSp mod modNotesTx">
        <pc:chgData name="Joanna Scouler" userId="da2978bb-3a89-42a2-b6f4-686f2140a0cc" providerId="ADAL" clId="{92B045AD-94C8-B041-A628-46892769EC9A}" dt="2022-04-27T10:09:36.976" v="44" actId="20577"/>
        <pc:sldMkLst>
          <pc:docMk/>
          <pc:sldMk cId="3384581491" sldId="296"/>
        </pc:sldMkLst>
        <pc:spChg chg="mod">
          <ac:chgData name="Joanna Scouler" userId="da2978bb-3a89-42a2-b6f4-686f2140a0cc" providerId="ADAL" clId="{92B045AD-94C8-B041-A628-46892769EC9A}" dt="2022-04-27T10:09:26.477" v="41" actId="20577"/>
          <ac:spMkLst>
            <pc:docMk/>
            <pc:sldMk cId="3384581491" sldId="296"/>
            <ac:spMk id="2" creationId="{56B3D35E-7B34-F94C-9DD3-77176F7C3EC6}"/>
          </ac:spMkLst>
        </pc:spChg>
      </pc:sldChg>
      <pc:sldChg chg="modSp mod">
        <pc:chgData name="Joanna Scouler" userId="da2978bb-3a89-42a2-b6f4-686f2140a0cc" providerId="ADAL" clId="{92B045AD-94C8-B041-A628-46892769EC9A}" dt="2022-04-27T10:09:04.416" v="30" actId="20577"/>
        <pc:sldMkLst>
          <pc:docMk/>
          <pc:sldMk cId="3268269971" sldId="302"/>
        </pc:sldMkLst>
        <pc:spChg chg="mod">
          <ac:chgData name="Joanna Scouler" userId="da2978bb-3a89-42a2-b6f4-686f2140a0cc" providerId="ADAL" clId="{92B045AD-94C8-B041-A628-46892769EC9A}" dt="2022-04-27T10:08:59.589" v="24" actId="2711"/>
          <ac:spMkLst>
            <pc:docMk/>
            <pc:sldMk cId="3268269971" sldId="302"/>
            <ac:spMk id="3" creationId="{93A752CD-D21D-0342-A8A9-923DAD2939EC}"/>
          </ac:spMkLst>
        </pc:spChg>
        <pc:spChg chg="mod">
          <ac:chgData name="Joanna Scouler" userId="da2978bb-3a89-42a2-b6f4-686f2140a0cc" providerId="ADAL" clId="{92B045AD-94C8-B041-A628-46892769EC9A}" dt="2022-04-27T10:09:00.959" v="26" actId="20577"/>
          <ac:spMkLst>
            <pc:docMk/>
            <pc:sldMk cId="3268269971" sldId="302"/>
            <ac:spMk id="7" creationId="{EBB6172B-D0D4-524B-A654-678F7E20256B}"/>
          </ac:spMkLst>
        </pc:spChg>
        <pc:spChg chg="mod">
          <ac:chgData name="Joanna Scouler" userId="da2978bb-3a89-42a2-b6f4-686f2140a0cc" providerId="ADAL" clId="{92B045AD-94C8-B041-A628-46892769EC9A}" dt="2022-04-27T10:09:02.760" v="28" actId="20577"/>
          <ac:spMkLst>
            <pc:docMk/>
            <pc:sldMk cId="3268269971" sldId="302"/>
            <ac:spMk id="10" creationId="{7113EFCC-9C48-6543-8C41-21A7037CBC2B}"/>
          </ac:spMkLst>
        </pc:spChg>
        <pc:spChg chg="mod">
          <ac:chgData name="Joanna Scouler" userId="da2978bb-3a89-42a2-b6f4-686f2140a0cc" providerId="ADAL" clId="{92B045AD-94C8-B041-A628-46892769EC9A}" dt="2022-04-27T10:09:04.416" v="30" actId="20577"/>
          <ac:spMkLst>
            <pc:docMk/>
            <pc:sldMk cId="3268269971" sldId="302"/>
            <ac:spMk id="11" creationId="{C81A9C51-4C44-F042-A505-CA12A421072D}"/>
          </ac:spMkLst>
        </pc:spChg>
      </pc:sldChg>
      <pc:sldChg chg="del">
        <pc:chgData name="Joanna Scouler" userId="da2978bb-3a89-42a2-b6f4-686f2140a0cc" providerId="ADAL" clId="{92B045AD-94C8-B041-A628-46892769EC9A}" dt="2022-04-27T10:08:53.885" v="22" actId="2696"/>
        <pc:sldMkLst>
          <pc:docMk/>
          <pc:sldMk cId="339849019" sldId="350"/>
        </pc:sldMkLst>
      </pc:sldChg>
      <pc:sldChg chg="modSp mod">
        <pc:chgData name="Joanna Scouler" userId="da2978bb-3a89-42a2-b6f4-686f2140a0cc" providerId="ADAL" clId="{92B045AD-94C8-B041-A628-46892769EC9A}" dt="2022-04-27T10:09:09.540" v="31" actId="14100"/>
        <pc:sldMkLst>
          <pc:docMk/>
          <pc:sldMk cId="810804710" sldId="355"/>
        </pc:sldMkLst>
        <pc:picChg chg="mod">
          <ac:chgData name="Joanna Scouler" userId="da2978bb-3a89-42a2-b6f4-686f2140a0cc" providerId="ADAL" clId="{92B045AD-94C8-B041-A628-46892769EC9A}" dt="2022-04-27T10:09:09.540" v="31" actId="14100"/>
          <ac:picMkLst>
            <pc:docMk/>
            <pc:sldMk cId="810804710" sldId="355"/>
            <ac:picMk id="5" creationId="{B3CF8778-4DCA-DE4B-A609-B7704C77D65B}"/>
          </ac:picMkLst>
        </pc:picChg>
      </pc:sldChg>
      <pc:sldChg chg="delSp modSp mod">
        <pc:chgData name="Joanna Scouler" userId="da2978bb-3a89-42a2-b6f4-686f2140a0cc" providerId="ADAL" clId="{92B045AD-94C8-B041-A628-46892769EC9A}" dt="2022-04-27T10:07:45.805" v="5" actId="113"/>
        <pc:sldMkLst>
          <pc:docMk/>
          <pc:sldMk cId="197941128" sldId="356"/>
        </pc:sldMkLst>
        <pc:spChg chg="del">
          <ac:chgData name="Joanna Scouler" userId="da2978bb-3a89-42a2-b6f4-686f2140a0cc" providerId="ADAL" clId="{92B045AD-94C8-B041-A628-46892769EC9A}" dt="2022-04-27T10:07:31.930" v="0" actId="478"/>
          <ac:spMkLst>
            <pc:docMk/>
            <pc:sldMk cId="197941128" sldId="356"/>
            <ac:spMk id="3" creationId="{47726782-096A-B048-B594-08386BF97B0F}"/>
          </ac:spMkLst>
        </pc:spChg>
        <pc:spChg chg="mod">
          <ac:chgData name="Joanna Scouler" userId="da2978bb-3a89-42a2-b6f4-686f2140a0cc" providerId="ADAL" clId="{92B045AD-94C8-B041-A628-46892769EC9A}" dt="2022-04-27T10:07:45.805" v="5" actId="113"/>
          <ac:spMkLst>
            <pc:docMk/>
            <pc:sldMk cId="197941128" sldId="356"/>
            <ac:spMk id="4" creationId="{4D02FA54-9C23-DC42-A6D5-F45ACD54C69A}"/>
          </ac:spMkLst>
        </pc:spChg>
        <pc:spChg chg="mod">
          <ac:chgData name="Joanna Scouler" userId="da2978bb-3a89-42a2-b6f4-686f2140a0cc" providerId="ADAL" clId="{92B045AD-94C8-B041-A628-46892769EC9A}" dt="2022-04-27T10:07:45.805" v="5" actId="113"/>
          <ac:spMkLst>
            <pc:docMk/>
            <pc:sldMk cId="197941128" sldId="356"/>
            <ac:spMk id="14" creationId="{249D1617-749B-464B-BF4F-41A0E0E66F42}"/>
          </ac:spMkLst>
        </pc:spChg>
        <pc:spChg chg="mod">
          <ac:chgData name="Joanna Scouler" userId="da2978bb-3a89-42a2-b6f4-686f2140a0cc" providerId="ADAL" clId="{92B045AD-94C8-B041-A628-46892769EC9A}" dt="2022-04-27T10:07:45.805" v="5" actId="113"/>
          <ac:spMkLst>
            <pc:docMk/>
            <pc:sldMk cId="197941128" sldId="356"/>
            <ac:spMk id="94" creationId="{00000000-0000-0000-0000-000000000000}"/>
          </ac:spMkLst>
        </pc:spChg>
        <pc:spChg chg="mod">
          <ac:chgData name="Joanna Scouler" userId="da2978bb-3a89-42a2-b6f4-686f2140a0cc" providerId="ADAL" clId="{92B045AD-94C8-B041-A628-46892769EC9A}" dt="2022-04-27T10:07:45.805" v="5" actId="113"/>
          <ac:spMkLst>
            <pc:docMk/>
            <pc:sldMk cId="197941128" sldId="356"/>
            <ac:spMk id="95" creationId="{00000000-0000-0000-0000-000000000000}"/>
          </ac:spMkLst>
        </pc:spChg>
        <pc:spChg chg="mod">
          <ac:chgData name="Joanna Scouler" userId="da2978bb-3a89-42a2-b6f4-686f2140a0cc" providerId="ADAL" clId="{92B045AD-94C8-B041-A628-46892769EC9A}" dt="2022-04-27T10:07:45.805" v="5" actId="113"/>
          <ac:spMkLst>
            <pc:docMk/>
            <pc:sldMk cId="197941128" sldId="356"/>
            <ac:spMk id="96" creationId="{00000000-0000-0000-0000-000000000000}"/>
          </ac:spMkLst>
        </pc:spChg>
        <pc:picChg chg="mod">
          <ac:chgData name="Joanna Scouler" userId="da2978bb-3a89-42a2-b6f4-686f2140a0cc" providerId="ADAL" clId="{92B045AD-94C8-B041-A628-46892769EC9A}" dt="2022-04-27T10:07:37.940" v="3" actId="14100"/>
          <ac:picMkLst>
            <pc:docMk/>
            <pc:sldMk cId="197941128" sldId="356"/>
            <ac:picMk id="8" creationId="{407C16BB-7488-FD43-8153-4D9C949D74C9}"/>
          </ac:picMkLst>
        </pc:picChg>
      </pc:sldChg>
      <pc:sldChg chg="modNotesTx">
        <pc:chgData name="Joanna Scouler" userId="da2978bb-3a89-42a2-b6f4-686f2140a0cc" providerId="ADAL" clId="{92B045AD-94C8-B041-A628-46892769EC9A}" dt="2022-04-27T10:09:51.362" v="50" actId="20577"/>
        <pc:sldMkLst>
          <pc:docMk/>
          <pc:sldMk cId="2887211212" sldId="358"/>
        </pc:sldMkLst>
      </pc:sldChg>
      <pc:sldChg chg="addSp delSp modSp add mod modClrScheme chgLayout modNotesTx">
        <pc:chgData name="Joanna Scouler" userId="da2978bb-3a89-42a2-b6f4-686f2140a0cc" providerId="ADAL" clId="{92B045AD-94C8-B041-A628-46892769EC9A}" dt="2022-05-06T13:57:07.720" v="285"/>
        <pc:sldMkLst>
          <pc:docMk/>
          <pc:sldMk cId="2739972932" sldId="367"/>
        </pc:sldMkLst>
        <pc:spChg chg="mod ord">
          <ac:chgData name="Joanna Scouler" userId="da2978bb-3a89-42a2-b6f4-686f2140a0cc" providerId="ADAL" clId="{92B045AD-94C8-B041-A628-46892769EC9A}" dt="2022-04-27T10:08:28.157" v="14" actId="20577"/>
          <ac:spMkLst>
            <pc:docMk/>
            <pc:sldMk cId="2739972932" sldId="367"/>
            <ac:spMk id="2" creationId="{21F6D3BF-8D78-3D41-8D2E-5FED3055FC80}"/>
          </ac:spMkLst>
        </pc:spChg>
        <pc:spChg chg="mod ord">
          <ac:chgData name="Joanna Scouler" userId="da2978bb-3a89-42a2-b6f4-686f2140a0cc" providerId="ADAL" clId="{92B045AD-94C8-B041-A628-46892769EC9A}" dt="2022-04-27T10:08:25.793" v="11" actId="20577"/>
          <ac:spMkLst>
            <pc:docMk/>
            <pc:sldMk cId="2739972932" sldId="367"/>
            <ac:spMk id="3" creationId="{8676A10C-2676-7549-90A1-140565D5F092}"/>
          </ac:spMkLst>
        </pc:spChg>
        <pc:spChg chg="mod">
          <ac:chgData name="Joanna Scouler" userId="da2978bb-3a89-42a2-b6f4-686f2140a0cc" providerId="ADAL" clId="{92B045AD-94C8-B041-A628-46892769EC9A}" dt="2022-04-27T10:08:42.791" v="20" actId="113"/>
          <ac:spMkLst>
            <pc:docMk/>
            <pc:sldMk cId="2739972932" sldId="367"/>
            <ac:spMk id="16" creationId="{26DC4550-5A5F-6E60-463A-933D26EE31E5}"/>
          </ac:spMkLst>
        </pc:spChg>
        <pc:picChg chg="del">
          <ac:chgData name="Joanna Scouler" userId="da2978bb-3a89-42a2-b6f4-686f2140a0cc" providerId="ADAL" clId="{92B045AD-94C8-B041-A628-46892769EC9A}" dt="2022-05-06T13:57:06.864" v="284" actId="478"/>
          <ac:picMkLst>
            <pc:docMk/>
            <pc:sldMk cId="2739972932" sldId="367"/>
            <ac:picMk id="9" creationId="{F4BB6E1E-38B7-6046-B96C-B5FC3B4E3054}"/>
          </ac:picMkLst>
        </pc:picChg>
        <pc:picChg chg="add mod">
          <ac:chgData name="Joanna Scouler" userId="da2978bb-3a89-42a2-b6f4-686f2140a0cc" providerId="ADAL" clId="{92B045AD-94C8-B041-A628-46892769EC9A}" dt="2022-05-06T13:57:07.720" v="285"/>
          <ac:picMkLst>
            <pc:docMk/>
            <pc:sldMk cId="2739972932" sldId="367"/>
            <ac:picMk id="10" creationId="{CBF651BC-6332-D85A-FE7E-CD61A50C10E6}"/>
          </ac:picMkLst>
        </pc:picChg>
        <pc:picChg chg="add mod">
          <ac:chgData name="Joanna Scouler" userId="da2978bb-3a89-42a2-b6f4-686f2140a0cc" providerId="ADAL" clId="{92B045AD-94C8-B041-A628-46892769EC9A}" dt="2022-05-06T13:57:07.720" v="285"/>
          <ac:picMkLst>
            <pc:docMk/>
            <pc:sldMk cId="2739972932" sldId="367"/>
            <ac:picMk id="15" creationId="{9954FC46-9021-BC62-6BCB-D0A5DC97D537}"/>
          </ac:picMkLst>
        </pc:picChg>
      </pc:sldChg>
      <pc:sldChg chg="addSp modSp new mod modShow">
        <pc:chgData name="Joanna Scouler" userId="da2978bb-3a89-42a2-b6f4-686f2140a0cc" providerId="ADAL" clId="{92B045AD-94C8-B041-A628-46892769EC9A}" dt="2022-04-27T10:19:12.490" v="278" actId="729"/>
        <pc:sldMkLst>
          <pc:docMk/>
          <pc:sldMk cId="1216354221" sldId="368"/>
        </pc:sldMkLst>
        <pc:spChg chg="mod">
          <ac:chgData name="Joanna Scouler" userId="da2978bb-3a89-42a2-b6f4-686f2140a0cc" providerId="ADAL" clId="{92B045AD-94C8-B041-A628-46892769EC9A}" dt="2022-04-27T10:10:06.705" v="59" actId="2711"/>
          <ac:spMkLst>
            <pc:docMk/>
            <pc:sldMk cId="1216354221" sldId="368"/>
            <ac:spMk id="2" creationId="{8CD0431B-A0E5-CA38-D9AA-C2A434AC7F78}"/>
          </ac:spMkLst>
        </pc:spChg>
        <pc:spChg chg="add mod">
          <ac:chgData name="Joanna Scouler" userId="da2978bb-3a89-42a2-b6f4-686f2140a0cc" providerId="ADAL" clId="{92B045AD-94C8-B041-A628-46892769EC9A}" dt="2022-04-27T10:12:16.689" v="90" actId="20577"/>
          <ac:spMkLst>
            <pc:docMk/>
            <pc:sldMk cId="1216354221" sldId="368"/>
            <ac:spMk id="3" creationId="{BE93AC28-BC10-2E7A-6CC2-B214F46DE430}"/>
          </ac:spMkLst>
        </pc:spChg>
        <pc:spChg chg="add mod">
          <ac:chgData name="Joanna Scouler" userId="da2978bb-3a89-42a2-b6f4-686f2140a0cc" providerId="ADAL" clId="{92B045AD-94C8-B041-A628-46892769EC9A}" dt="2022-04-27T10:12:22.710" v="95" actId="1076"/>
          <ac:spMkLst>
            <pc:docMk/>
            <pc:sldMk cId="1216354221" sldId="368"/>
            <ac:spMk id="4" creationId="{08832BDD-89DF-74AF-FD3E-6F51ECA776A1}"/>
          </ac:spMkLst>
        </pc:spChg>
        <pc:spChg chg="add mod">
          <ac:chgData name="Joanna Scouler" userId="da2978bb-3a89-42a2-b6f4-686f2140a0cc" providerId="ADAL" clId="{92B045AD-94C8-B041-A628-46892769EC9A}" dt="2022-04-27T10:12:52.094" v="105" actId="1076"/>
          <ac:spMkLst>
            <pc:docMk/>
            <pc:sldMk cId="1216354221" sldId="368"/>
            <ac:spMk id="5" creationId="{D0C76989-84FD-FB0A-600F-5F491F34C6F6}"/>
          </ac:spMkLst>
        </pc:spChg>
      </pc:sldChg>
      <pc:sldChg chg="addSp modSp new mod modShow">
        <pc:chgData name="Joanna Scouler" userId="da2978bb-3a89-42a2-b6f4-686f2140a0cc" providerId="ADAL" clId="{92B045AD-94C8-B041-A628-46892769EC9A}" dt="2022-04-27T10:19:14.013" v="279" actId="729"/>
        <pc:sldMkLst>
          <pc:docMk/>
          <pc:sldMk cId="3669729913" sldId="369"/>
        </pc:sldMkLst>
        <pc:spChg chg="mod">
          <ac:chgData name="Joanna Scouler" userId="da2978bb-3a89-42a2-b6f4-686f2140a0cc" providerId="ADAL" clId="{92B045AD-94C8-B041-A628-46892769EC9A}" dt="2022-04-27T10:12:59.923" v="114" actId="2711"/>
          <ac:spMkLst>
            <pc:docMk/>
            <pc:sldMk cId="3669729913" sldId="369"/>
            <ac:spMk id="2" creationId="{E030FDE8-8B39-D5FE-C264-E65FB2448DF6}"/>
          </ac:spMkLst>
        </pc:spChg>
        <pc:spChg chg="add mod">
          <ac:chgData name="Joanna Scouler" userId="da2978bb-3a89-42a2-b6f4-686f2140a0cc" providerId="ADAL" clId="{92B045AD-94C8-B041-A628-46892769EC9A}" dt="2022-04-27T10:14:26.134" v="154" actId="207"/>
          <ac:spMkLst>
            <pc:docMk/>
            <pc:sldMk cId="3669729913" sldId="369"/>
            <ac:spMk id="3" creationId="{A13BF481-AE79-792D-B539-CDCCC1232EA1}"/>
          </ac:spMkLst>
        </pc:spChg>
        <pc:spChg chg="add mod">
          <ac:chgData name="Joanna Scouler" userId="da2978bb-3a89-42a2-b6f4-686f2140a0cc" providerId="ADAL" clId="{92B045AD-94C8-B041-A628-46892769EC9A}" dt="2022-04-27T10:14:29.564" v="155" actId="1076"/>
          <ac:spMkLst>
            <pc:docMk/>
            <pc:sldMk cId="3669729913" sldId="369"/>
            <ac:spMk id="4" creationId="{21598915-B8B8-368B-1E4E-E2B7021D4C47}"/>
          </ac:spMkLst>
        </pc:spChg>
        <pc:spChg chg="add mod">
          <ac:chgData name="Joanna Scouler" userId="da2978bb-3a89-42a2-b6f4-686f2140a0cc" providerId="ADAL" clId="{92B045AD-94C8-B041-A628-46892769EC9A}" dt="2022-04-27T10:14:37.272" v="158" actId="1076"/>
          <ac:spMkLst>
            <pc:docMk/>
            <pc:sldMk cId="3669729913" sldId="369"/>
            <ac:spMk id="5" creationId="{8139FB6D-3179-12D9-0EE4-50752ED83312}"/>
          </ac:spMkLst>
        </pc:spChg>
        <pc:spChg chg="add mod">
          <ac:chgData name="Joanna Scouler" userId="da2978bb-3a89-42a2-b6f4-686f2140a0cc" providerId="ADAL" clId="{92B045AD-94C8-B041-A628-46892769EC9A}" dt="2022-04-27T10:14:34.790" v="157" actId="1076"/>
          <ac:spMkLst>
            <pc:docMk/>
            <pc:sldMk cId="3669729913" sldId="369"/>
            <ac:spMk id="6" creationId="{F337F5F8-1BE8-1E1F-B724-434FF46CD745}"/>
          </ac:spMkLst>
        </pc:spChg>
      </pc:sldChg>
      <pc:sldChg chg="addSp modSp new mod modShow">
        <pc:chgData name="Joanna Scouler" userId="da2978bb-3a89-42a2-b6f4-686f2140a0cc" providerId="ADAL" clId="{92B045AD-94C8-B041-A628-46892769EC9A}" dt="2022-04-27T10:19:16.610" v="280" actId="729"/>
        <pc:sldMkLst>
          <pc:docMk/>
          <pc:sldMk cId="346776370" sldId="370"/>
        </pc:sldMkLst>
        <pc:spChg chg="mod">
          <ac:chgData name="Joanna Scouler" userId="da2978bb-3a89-42a2-b6f4-686f2140a0cc" providerId="ADAL" clId="{92B045AD-94C8-B041-A628-46892769EC9A}" dt="2022-04-27T10:14:50.381" v="167" actId="2711"/>
          <ac:spMkLst>
            <pc:docMk/>
            <pc:sldMk cId="346776370" sldId="370"/>
            <ac:spMk id="2" creationId="{6C48ACE1-8BAF-2B06-E991-6B6A54867AD2}"/>
          </ac:spMkLst>
        </pc:spChg>
        <pc:spChg chg="add mod">
          <ac:chgData name="Joanna Scouler" userId="da2978bb-3a89-42a2-b6f4-686f2140a0cc" providerId="ADAL" clId="{92B045AD-94C8-B041-A628-46892769EC9A}" dt="2022-04-27T10:15:16.038" v="177" actId="20577"/>
          <ac:spMkLst>
            <pc:docMk/>
            <pc:sldMk cId="346776370" sldId="370"/>
            <ac:spMk id="3" creationId="{14B72019-54FD-24D4-B555-AC027ABAAFA9}"/>
          </ac:spMkLst>
        </pc:spChg>
        <pc:spChg chg="add mod">
          <ac:chgData name="Joanna Scouler" userId="da2978bb-3a89-42a2-b6f4-686f2140a0cc" providerId="ADAL" clId="{92B045AD-94C8-B041-A628-46892769EC9A}" dt="2022-04-27T10:15:19.504" v="181" actId="20577"/>
          <ac:spMkLst>
            <pc:docMk/>
            <pc:sldMk cId="346776370" sldId="370"/>
            <ac:spMk id="4" creationId="{F85BF1E2-6ADC-26E0-19EB-5CEFF52AE708}"/>
          </ac:spMkLst>
        </pc:spChg>
      </pc:sldChg>
      <pc:sldChg chg="addSp modSp new mod modShow">
        <pc:chgData name="Joanna Scouler" userId="da2978bb-3a89-42a2-b6f4-686f2140a0cc" providerId="ADAL" clId="{92B045AD-94C8-B041-A628-46892769EC9A}" dt="2022-04-27T10:19:18.342" v="281" actId="729"/>
        <pc:sldMkLst>
          <pc:docMk/>
          <pc:sldMk cId="395553821" sldId="371"/>
        </pc:sldMkLst>
        <pc:spChg chg="mod">
          <ac:chgData name="Joanna Scouler" userId="da2978bb-3a89-42a2-b6f4-686f2140a0cc" providerId="ADAL" clId="{92B045AD-94C8-B041-A628-46892769EC9A}" dt="2022-04-27T10:15:27.684" v="190" actId="2711"/>
          <ac:spMkLst>
            <pc:docMk/>
            <pc:sldMk cId="395553821" sldId="371"/>
            <ac:spMk id="2" creationId="{E9A4E1F5-A4FB-DD68-8DF4-B411C6FC12EA}"/>
          </ac:spMkLst>
        </pc:spChg>
        <pc:spChg chg="add mod">
          <ac:chgData name="Joanna Scouler" userId="da2978bb-3a89-42a2-b6f4-686f2140a0cc" providerId="ADAL" clId="{92B045AD-94C8-B041-A628-46892769EC9A}" dt="2022-04-27T10:17:25.185" v="217" actId="14100"/>
          <ac:spMkLst>
            <pc:docMk/>
            <pc:sldMk cId="395553821" sldId="371"/>
            <ac:spMk id="3" creationId="{7926192C-5C61-EF62-92AC-089F0EC71ACE}"/>
          </ac:spMkLst>
        </pc:spChg>
        <pc:spChg chg="add mod">
          <ac:chgData name="Joanna Scouler" userId="da2978bb-3a89-42a2-b6f4-686f2140a0cc" providerId="ADAL" clId="{92B045AD-94C8-B041-A628-46892769EC9A}" dt="2022-04-27T10:17:31.336" v="219" actId="14100"/>
          <ac:spMkLst>
            <pc:docMk/>
            <pc:sldMk cId="395553821" sldId="371"/>
            <ac:spMk id="4" creationId="{C053082F-2E7B-76D6-1AD0-BA7B07672C72}"/>
          </ac:spMkLst>
        </pc:spChg>
        <pc:spChg chg="add mod">
          <ac:chgData name="Joanna Scouler" userId="da2978bb-3a89-42a2-b6f4-686f2140a0cc" providerId="ADAL" clId="{92B045AD-94C8-B041-A628-46892769EC9A}" dt="2022-04-27T10:17:35.511" v="221" actId="14100"/>
          <ac:spMkLst>
            <pc:docMk/>
            <pc:sldMk cId="395553821" sldId="371"/>
            <ac:spMk id="5" creationId="{67D5CBED-7294-D1C5-241A-37019D713AC0}"/>
          </ac:spMkLst>
        </pc:spChg>
      </pc:sldChg>
      <pc:sldChg chg="addSp delSp modSp new mod modClrScheme modShow chgLayout">
        <pc:chgData name="Joanna Scouler" userId="da2978bb-3a89-42a2-b6f4-686f2140a0cc" providerId="ADAL" clId="{92B045AD-94C8-B041-A628-46892769EC9A}" dt="2022-04-27T10:19:19.884" v="282" actId="729"/>
        <pc:sldMkLst>
          <pc:docMk/>
          <pc:sldMk cId="2453262179" sldId="372"/>
        </pc:sldMkLst>
        <pc:spChg chg="del mod ord">
          <ac:chgData name="Joanna Scouler" userId="da2978bb-3a89-42a2-b6f4-686f2140a0cc" providerId="ADAL" clId="{92B045AD-94C8-B041-A628-46892769EC9A}" dt="2022-04-27T10:17:42.321" v="223" actId="700"/>
          <ac:spMkLst>
            <pc:docMk/>
            <pc:sldMk cId="2453262179" sldId="372"/>
            <ac:spMk id="2" creationId="{55CC0B84-D37D-D42A-1082-1289F92248B2}"/>
          </ac:spMkLst>
        </pc:spChg>
        <pc:spChg chg="add mod ord">
          <ac:chgData name="Joanna Scouler" userId="da2978bb-3a89-42a2-b6f4-686f2140a0cc" providerId="ADAL" clId="{92B045AD-94C8-B041-A628-46892769EC9A}" dt="2022-04-27T10:17:46.415" v="231" actId="2711"/>
          <ac:spMkLst>
            <pc:docMk/>
            <pc:sldMk cId="2453262179" sldId="372"/>
            <ac:spMk id="3" creationId="{680B335F-A47A-CE6A-475C-88705166E814}"/>
          </ac:spMkLst>
        </pc:spChg>
        <pc:spChg chg="add mod">
          <ac:chgData name="Joanna Scouler" userId="da2978bb-3a89-42a2-b6f4-686f2140a0cc" providerId="ADAL" clId="{92B045AD-94C8-B041-A628-46892769EC9A}" dt="2022-04-27T10:18:37.761" v="255" actId="20577"/>
          <ac:spMkLst>
            <pc:docMk/>
            <pc:sldMk cId="2453262179" sldId="372"/>
            <ac:spMk id="4" creationId="{214E6E81-4F55-489A-6FCD-AB9743902D19}"/>
          </ac:spMkLst>
        </pc:spChg>
        <pc:spChg chg="add mod">
          <ac:chgData name="Joanna Scouler" userId="da2978bb-3a89-42a2-b6f4-686f2140a0cc" providerId="ADAL" clId="{92B045AD-94C8-B041-A628-46892769EC9A}" dt="2022-04-27T10:18:47.949" v="262" actId="20577"/>
          <ac:spMkLst>
            <pc:docMk/>
            <pc:sldMk cId="2453262179" sldId="372"/>
            <ac:spMk id="5" creationId="{CCCBDE9E-C7AF-C25E-0258-80A9C553F4D5}"/>
          </ac:spMkLst>
        </pc:spChg>
        <pc:spChg chg="add mod">
          <ac:chgData name="Joanna Scouler" userId="da2978bb-3a89-42a2-b6f4-686f2140a0cc" providerId="ADAL" clId="{92B045AD-94C8-B041-A628-46892769EC9A}" dt="2022-04-27T10:18:58.643" v="270" actId="20577"/>
          <ac:spMkLst>
            <pc:docMk/>
            <pc:sldMk cId="2453262179" sldId="372"/>
            <ac:spMk id="6" creationId="{1AF51B64-CE05-88CF-CF45-38D16103B0BD}"/>
          </ac:spMkLst>
        </pc:spChg>
        <pc:spChg chg="add mod">
          <ac:chgData name="Joanna Scouler" userId="da2978bb-3a89-42a2-b6f4-686f2140a0cc" providerId="ADAL" clId="{92B045AD-94C8-B041-A628-46892769EC9A}" dt="2022-04-27T10:19:03.538" v="277" actId="20577"/>
          <ac:spMkLst>
            <pc:docMk/>
            <pc:sldMk cId="2453262179" sldId="372"/>
            <ac:spMk id="7" creationId="{3A091E4F-AE3B-CF2C-8F4F-8F2C37A6E4D8}"/>
          </ac:spMkLst>
        </pc:spChg>
      </pc:sldChg>
      <pc:sldMasterChg chg="modSldLayout">
        <pc:chgData name="Joanna Scouler" userId="da2978bb-3a89-42a2-b6f4-686f2140a0cc" providerId="ADAL" clId="{92B045AD-94C8-B041-A628-46892769EC9A}" dt="2022-05-18T09:12:16.335" v="286"/>
        <pc:sldMasterMkLst>
          <pc:docMk/>
          <pc:sldMasterMk cId="2641049347" sldId="2147483660"/>
        </pc:sldMasterMkLst>
        <pc:sldLayoutChg chg="addSp modSp">
          <pc:chgData name="Joanna Scouler" userId="da2978bb-3a89-42a2-b6f4-686f2140a0cc" providerId="ADAL" clId="{92B045AD-94C8-B041-A628-46892769EC9A}" dt="2022-05-18T09:12:16.335" v="286"/>
          <pc:sldLayoutMkLst>
            <pc:docMk/>
            <pc:sldMasterMk cId="2641049347" sldId="2147483660"/>
            <pc:sldLayoutMk cId="1260605346" sldId="2147483710"/>
          </pc:sldLayoutMkLst>
          <pc:picChg chg="add mod">
            <ac:chgData name="Joanna Scouler" userId="da2978bb-3a89-42a2-b6f4-686f2140a0cc" providerId="ADAL" clId="{92B045AD-94C8-B041-A628-46892769EC9A}" dt="2022-05-18T09:12:16.335" v="286"/>
            <ac:picMkLst>
              <pc:docMk/>
              <pc:sldMasterMk cId="2641049347" sldId="2147483660"/>
              <pc:sldLayoutMk cId="1260605346" sldId="2147483710"/>
              <ac:picMk id="8" creationId="{A36F3AA7-7934-2352-16F0-F63B98535762}"/>
            </ac:picMkLst>
          </pc:picChg>
        </pc:sldLayoutChg>
      </pc:sldMasterChg>
    </pc:docChg>
  </pc:docChgLst>
  <pc:docChgLst>
    <pc:chgData name="Joanna Scouler" userId="da2978bb-3a89-42a2-b6f4-686f2140a0cc" providerId="ADAL" clId="{C2BF7509-4E12-6C43-904F-C7F3B3CDFD6E}"/>
    <pc:docChg chg="custSel modSld">
      <pc:chgData name="Joanna Scouler" userId="da2978bb-3a89-42a2-b6f4-686f2140a0cc" providerId="ADAL" clId="{C2BF7509-4E12-6C43-904F-C7F3B3CDFD6E}" dt="2021-09-30T14:25:47.563" v="96" actId="1076"/>
      <pc:docMkLst>
        <pc:docMk/>
      </pc:docMkLst>
      <pc:sldChg chg="addSp delSp modSp mod">
        <pc:chgData name="Joanna Scouler" userId="da2978bb-3a89-42a2-b6f4-686f2140a0cc" providerId="ADAL" clId="{C2BF7509-4E12-6C43-904F-C7F3B3CDFD6E}" dt="2021-09-30T14:25:47.563" v="96" actId="1076"/>
        <pc:sldMkLst>
          <pc:docMk/>
          <pc:sldMk cId="3384581491" sldId="296"/>
        </pc:sldMkLst>
        <pc:spChg chg="mod">
          <ac:chgData name="Joanna Scouler" userId="da2978bb-3a89-42a2-b6f4-686f2140a0cc" providerId="ADAL" clId="{C2BF7509-4E12-6C43-904F-C7F3B3CDFD6E}" dt="2021-09-30T14:24:26.530" v="43" actId="1076"/>
          <ac:spMkLst>
            <pc:docMk/>
            <pc:sldMk cId="3384581491" sldId="296"/>
            <ac:spMk id="3" creationId="{DE57C539-FAC3-4D4A-8956-0EAAAB6DF78F}"/>
          </ac:spMkLst>
        </pc:spChg>
        <pc:spChg chg="add del mod">
          <ac:chgData name="Joanna Scouler" userId="da2978bb-3a89-42a2-b6f4-686f2140a0cc" providerId="ADAL" clId="{C2BF7509-4E12-6C43-904F-C7F3B3CDFD6E}" dt="2021-09-30T14:23:13.426" v="25" actId="478"/>
          <ac:spMkLst>
            <pc:docMk/>
            <pc:sldMk cId="3384581491" sldId="296"/>
            <ac:spMk id="8" creationId="{BF05CF4D-2CB1-DE46-85E3-DBA72F297741}"/>
          </ac:spMkLst>
        </pc:spChg>
        <pc:spChg chg="add mod">
          <ac:chgData name="Joanna Scouler" userId="da2978bb-3a89-42a2-b6f4-686f2140a0cc" providerId="ADAL" clId="{C2BF7509-4E12-6C43-904F-C7F3B3CDFD6E}" dt="2021-09-30T14:24:29.741" v="44" actId="1076"/>
          <ac:spMkLst>
            <pc:docMk/>
            <pc:sldMk cId="3384581491" sldId="296"/>
            <ac:spMk id="11" creationId="{B8EF20C1-2D92-8841-932C-1AD2B2BD273E}"/>
          </ac:spMkLst>
        </pc:spChg>
        <pc:spChg chg="add mod">
          <ac:chgData name="Joanna Scouler" userId="da2978bb-3a89-42a2-b6f4-686f2140a0cc" providerId="ADAL" clId="{C2BF7509-4E12-6C43-904F-C7F3B3CDFD6E}" dt="2021-09-30T14:24:37.316" v="52" actId="20577"/>
          <ac:spMkLst>
            <pc:docMk/>
            <pc:sldMk cId="3384581491" sldId="296"/>
            <ac:spMk id="15" creationId="{BC5D22CE-36EF-264B-A22E-7BE7EAF41F58}"/>
          </ac:spMkLst>
        </pc:spChg>
        <pc:spChg chg="add mod">
          <ac:chgData name="Joanna Scouler" userId="da2978bb-3a89-42a2-b6f4-686f2140a0cc" providerId="ADAL" clId="{C2BF7509-4E12-6C43-904F-C7F3B3CDFD6E}" dt="2021-09-30T14:24:43.173" v="54" actId="1076"/>
          <ac:spMkLst>
            <pc:docMk/>
            <pc:sldMk cId="3384581491" sldId="296"/>
            <ac:spMk id="18" creationId="{ECC20790-0059-2D42-B15B-38852E74A78D}"/>
          </ac:spMkLst>
        </pc:spChg>
        <pc:spChg chg="add mod">
          <ac:chgData name="Joanna Scouler" userId="da2978bb-3a89-42a2-b6f4-686f2140a0cc" providerId="ADAL" clId="{C2BF7509-4E12-6C43-904F-C7F3B3CDFD6E}" dt="2021-09-30T14:24:58.554" v="76" actId="1038"/>
          <ac:spMkLst>
            <pc:docMk/>
            <pc:sldMk cId="3384581491" sldId="296"/>
            <ac:spMk id="19" creationId="{0E818304-5A82-3944-BD3B-617C766DE9E4}"/>
          </ac:spMkLst>
        </pc:spChg>
        <pc:spChg chg="add mod">
          <ac:chgData name="Joanna Scouler" userId="da2978bb-3a89-42a2-b6f4-686f2140a0cc" providerId="ADAL" clId="{C2BF7509-4E12-6C43-904F-C7F3B3CDFD6E}" dt="2021-09-30T14:25:04.123" v="80" actId="1037"/>
          <ac:spMkLst>
            <pc:docMk/>
            <pc:sldMk cId="3384581491" sldId="296"/>
            <ac:spMk id="20" creationId="{91B75E06-0F0A-464E-B3FD-0D0F35A67AD7}"/>
          </ac:spMkLst>
        </pc:spChg>
        <pc:spChg chg="add mod">
          <ac:chgData name="Joanna Scouler" userId="da2978bb-3a89-42a2-b6f4-686f2140a0cc" providerId="ADAL" clId="{C2BF7509-4E12-6C43-904F-C7F3B3CDFD6E}" dt="2021-09-30T14:25:18.857" v="85" actId="1076"/>
          <ac:spMkLst>
            <pc:docMk/>
            <pc:sldMk cId="3384581491" sldId="296"/>
            <ac:spMk id="21" creationId="{5D8F117F-4CD8-134D-8146-495070CB131E}"/>
          </ac:spMkLst>
        </pc:spChg>
        <pc:spChg chg="add mod">
          <ac:chgData name="Joanna Scouler" userId="da2978bb-3a89-42a2-b6f4-686f2140a0cc" providerId="ADAL" clId="{C2BF7509-4E12-6C43-904F-C7F3B3CDFD6E}" dt="2021-09-30T14:25:23.638" v="87" actId="1076"/>
          <ac:spMkLst>
            <pc:docMk/>
            <pc:sldMk cId="3384581491" sldId="296"/>
            <ac:spMk id="22" creationId="{A920E609-6D48-DA40-B124-8BA839294FFA}"/>
          </ac:spMkLst>
        </pc:spChg>
        <pc:spChg chg="add mod">
          <ac:chgData name="Joanna Scouler" userId="da2978bb-3a89-42a2-b6f4-686f2140a0cc" providerId="ADAL" clId="{C2BF7509-4E12-6C43-904F-C7F3B3CDFD6E}" dt="2021-09-30T14:25:39.139" v="94" actId="688"/>
          <ac:spMkLst>
            <pc:docMk/>
            <pc:sldMk cId="3384581491" sldId="296"/>
            <ac:spMk id="23" creationId="{7BC7992A-BC1D-A045-9487-C5B7A0A0FE46}"/>
          </ac:spMkLst>
        </pc:spChg>
        <pc:spChg chg="add mod">
          <ac:chgData name="Joanna Scouler" userId="da2978bb-3a89-42a2-b6f4-686f2140a0cc" providerId="ADAL" clId="{C2BF7509-4E12-6C43-904F-C7F3B3CDFD6E}" dt="2021-09-30T14:25:47.563" v="96" actId="1076"/>
          <ac:spMkLst>
            <pc:docMk/>
            <pc:sldMk cId="3384581491" sldId="296"/>
            <ac:spMk id="24" creationId="{1795630D-05DE-CE45-882C-FC0F49403799}"/>
          </ac:spMkLst>
        </pc:spChg>
        <pc:picChg chg="del">
          <ac:chgData name="Joanna Scouler" userId="da2978bb-3a89-42a2-b6f4-686f2140a0cc" providerId="ADAL" clId="{C2BF7509-4E12-6C43-904F-C7F3B3CDFD6E}" dt="2021-09-30T14:24:12.380" v="39" actId="478"/>
          <ac:picMkLst>
            <pc:docMk/>
            <pc:sldMk cId="3384581491" sldId="296"/>
            <ac:picMk id="1026" creationId="{FE2FE481-0EC0-4FD7-B965-DBA1432097C5}"/>
          </ac:picMkLst>
        </pc:picChg>
        <pc:picChg chg="del">
          <ac:chgData name="Joanna Scouler" userId="da2978bb-3a89-42a2-b6f4-686f2140a0cc" providerId="ADAL" clId="{C2BF7509-4E12-6C43-904F-C7F3B3CDFD6E}" dt="2021-09-30T14:24:12.817" v="40" actId="478"/>
          <ac:picMkLst>
            <pc:docMk/>
            <pc:sldMk cId="3384581491" sldId="296"/>
            <ac:picMk id="1028" creationId="{DEC3C93C-FDE9-4557-8A74-E9FB042476DB}"/>
          </ac:picMkLst>
        </pc:picChg>
        <pc:cxnChg chg="add mod">
          <ac:chgData name="Joanna Scouler" userId="da2978bb-3a89-42a2-b6f4-686f2140a0cc" providerId="ADAL" clId="{C2BF7509-4E12-6C43-904F-C7F3B3CDFD6E}" dt="2021-09-30T14:24:29.741" v="44" actId="1076"/>
          <ac:cxnSpMkLst>
            <pc:docMk/>
            <pc:sldMk cId="3384581491" sldId="296"/>
            <ac:cxnSpMk id="5" creationId="{CFCF17C1-1E0A-104E-B905-42EEF8DFC9AB}"/>
          </ac:cxnSpMkLst>
        </pc:cxnChg>
        <pc:cxnChg chg="add mod">
          <ac:chgData name="Joanna Scouler" userId="da2978bb-3a89-42a2-b6f4-686f2140a0cc" providerId="ADAL" clId="{C2BF7509-4E12-6C43-904F-C7F3B3CDFD6E}" dt="2021-09-30T14:24:29.741" v="44" actId="1076"/>
          <ac:cxnSpMkLst>
            <pc:docMk/>
            <pc:sldMk cId="3384581491" sldId="296"/>
            <ac:cxnSpMk id="9" creationId="{FB09ABAA-EDF9-E345-9A85-3D16C5EB48F4}"/>
          </ac:cxnSpMkLst>
        </pc:cxnChg>
        <pc:cxnChg chg="add mod">
          <ac:chgData name="Joanna Scouler" userId="da2978bb-3a89-42a2-b6f4-686f2140a0cc" providerId="ADAL" clId="{C2BF7509-4E12-6C43-904F-C7F3B3CDFD6E}" dt="2021-09-30T14:24:29.741" v="44" actId="1076"/>
          <ac:cxnSpMkLst>
            <pc:docMk/>
            <pc:sldMk cId="3384581491" sldId="296"/>
            <ac:cxnSpMk id="10" creationId="{B89DB0BD-F9AF-8F4C-A2D6-BC9B9D7701B5}"/>
          </ac:cxnSpMkLst>
        </pc:cxnChg>
        <pc:cxnChg chg="add mod">
          <ac:chgData name="Joanna Scouler" userId="da2978bb-3a89-42a2-b6f4-686f2140a0cc" providerId="ADAL" clId="{C2BF7509-4E12-6C43-904F-C7F3B3CDFD6E}" dt="2021-09-30T14:24:29.741" v="44" actId="1076"/>
          <ac:cxnSpMkLst>
            <pc:docMk/>
            <pc:sldMk cId="3384581491" sldId="296"/>
            <ac:cxnSpMk id="12" creationId="{B4F33112-97AD-9B43-A340-23A540170399}"/>
          </ac:cxnSpMkLst>
        </pc:cxnChg>
        <pc:cxnChg chg="add mod">
          <ac:chgData name="Joanna Scouler" userId="da2978bb-3a89-42a2-b6f4-686f2140a0cc" providerId="ADAL" clId="{C2BF7509-4E12-6C43-904F-C7F3B3CDFD6E}" dt="2021-09-30T14:24:29.741" v="44" actId="1076"/>
          <ac:cxnSpMkLst>
            <pc:docMk/>
            <pc:sldMk cId="3384581491" sldId="296"/>
            <ac:cxnSpMk id="14" creationId="{5DA9796A-3C89-AA4C-9318-FDB5B8C3A127}"/>
          </ac:cxnSpMkLst>
        </pc:cxnChg>
      </pc:sldChg>
    </pc:docChg>
  </pc:docChgLst>
  <pc:docChgLst>
    <pc:chgData name="Samina Rashid" userId="f7c9a806-66ff-4933-b51c-0e38c676f548" providerId="ADAL" clId="{D1E20655-6668-4970-A1B4-D9295419FBCF}"/>
    <pc:docChg chg="addSld modSld">
      <pc:chgData name="Samina Rashid" userId="f7c9a806-66ff-4933-b51c-0e38c676f548" providerId="ADAL" clId="{D1E20655-6668-4970-A1B4-D9295419FBCF}" dt="2024-04-05T16:37:47.683" v="4"/>
      <pc:docMkLst>
        <pc:docMk/>
      </pc:docMkLst>
      <pc:sldChg chg="modSp add mod">
        <pc:chgData name="Samina Rashid" userId="f7c9a806-66ff-4933-b51c-0e38c676f548" providerId="ADAL" clId="{D1E20655-6668-4970-A1B4-D9295419FBCF}" dt="2024-04-05T16:33:32.004" v="3" actId="6549"/>
        <pc:sldMkLst>
          <pc:docMk/>
          <pc:sldMk cId="561067709" sldId="423"/>
        </pc:sldMkLst>
        <pc:spChg chg="mod">
          <ac:chgData name="Samina Rashid" userId="f7c9a806-66ff-4933-b51c-0e38c676f548" providerId="ADAL" clId="{D1E20655-6668-4970-A1B4-D9295419FBCF}" dt="2024-04-05T16:33:32.004" v="3" actId="6549"/>
          <ac:spMkLst>
            <pc:docMk/>
            <pc:sldMk cId="561067709" sldId="423"/>
            <ac:spMk id="6" creationId="{03D33695-F3E3-458D-8D7E-F377F44F408A}"/>
          </ac:spMkLst>
        </pc:spChg>
      </pc:sldChg>
      <pc:sldChg chg="add">
        <pc:chgData name="Samina Rashid" userId="f7c9a806-66ff-4933-b51c-0e38c676f548" providerId="ADAL" clId="{D1E20655-6668-4970-A1B4-D9295419FBCF}" dt="2024-04-05T16:37:47.683" v="4"/>
        <pc:sldMkLst>
          <pc:docMk/>
          <pc:sldMk cId="1797785626" sldId="424"/>
        </pc:sldMkLst>
      </pc:sldChg>
    </pc:docChg>
  </pc:docChgLst>
  <pc:docChgLst>
    <pc:chgData name="Joanna Scouler" userId="da2978bb-3a89-42a2-b6f4-686f2140a0cc" providerId="ADAL" clId="{1FD29D27-68D0-0647-8F5A-4EDA8082241B}"/>
    <pc:docChg chg="undo custSel addSld delSld modSld sldOrd">
      <pc:chgData name="Joanna Scouler" userId="da2978bb-3a89-42a2-b6f4-686f2140a0cc" providerId="ADAL" clId="{1FD29D27-68D0-0647-8F5A-4EDA8082241B}" dt="2021-07-12T11:24:26.677" v="7670" actId="2711"/>
      <pc:docMkLst>
        <pc:docMk/>
      </pc:docMkLst>
      <pc:sldChg chg="delSp del mod">
        <pc:chgData name="Joanna Scouler" userId="da2978bb-3a89-42a2-b6f4-686f2140a0cc" providerId="ADAL" clId="{1FD29D27-68D0-0647-8F5A-4EDA8082241B}" dt="2021-06-18T15:40:11.809" v="1225" actId="2696"/>
        <pc:sldMkLst>
          <pc:docMk/>
          <pc:sldMk cId="3458927919" sldId="257"/>
        </pc:sldMkLst>
        <pc:picChg chg="del">
          <ac:chgData name="Joanna Scouler" userId="da2978bb-3a89-42a2-b6f4-686f2140a0cc" providerId="ADAL" clId="{1FD29D27-68D0-0647-8F5A-4EDA8082241B}" dt="2021-06-18T15:39:48.762" v="1223" actId="21"/>
          <ac:picMkLst>
            <pc:docMk/>
            <pc:sldMk cId="3458927919" sldId="257"/>
            <ac:picMk id="4" creationId="{21FCD445-B70D-7A42-9232-997CE505D257}"/>
          </ac:picMkLst>
        </pc:picChg>
      </pc:sldChg>
      <pc:sldChg chg="del">
        <pc:chgData name="Joanna Scouler" userId="da2978bb-3a89-42a2-b6f4-686f2140a0cc" providerId="ADAL" clId="{1FD29D27-68D0-0647-8F5A-4EDA8082241B}" dt="2021-06-18T15:36:52.657" v="1000" actId="2696"/>
        <pc:sldMkLst>
          <pc:docMk/>
          <pc:sldMk cId="0" sldId="259"/>
        </pc:sldMkLst>
      </pc:sldChg>
      <pc:sldChg chg="modSp">
        <pc:chgData name="Joanna Scouler" userId="da2978bb-3a89-42a2-b6f4-686f2140a0cc" providerId="ADAL" clId="{1FD29D27-68D0-0647-8F5A-4EDA8082241B}" dt="2021-06-28T13:30:13.976" v="6478" actId="113"/>
        <pc:sldMkLst>
          <pc:docMk/>
          <pc:sldMk cId="0" sldId="261"/>
        </pc:sldMkLst>
        <pc:spChg chg="mod">
          <ac:chgData name="Joanna Scouler" userId="da2978bb-3a89-42a2-b6f4-686f2140a0cc" providerId="ADAL" clId="{1FD29D27-68D0-0647-8F5A-4EDA8082241B}" dt="2021-06-28T13:30:13.976" v="6478" actId="113"/>
          <ac:spMkLst>
            <pc:docMk/>
            <pc:sldMk cId="0" sldId="261"/>
            <ac:spMk id="8" creationId="{2639ED3D-9930-EA42-BFAD-BC489A66F6CD}"/>
          </ac:spMkLst>
        </pc:spChg>
        <pc:spChg chg="mod">
          <ac:chgData name="Joanna Scouler" userId="da2978bb-3a89-42a2-b6f4-686f2140a0cc" providerId="ADAL" clId="{1FD29D27-68D0-0647-8F5A-4EDA8082241B}" dt="2021-06-28T13:30:13.976" v="6478" actId="113"/>
          <ac:spMkLst>
            <pc:docMk/>
            <pc:sldMk cId="0" sldId="261"/>
            <ac:spMk id="10" creationId="{0D2D740F-47A4-A342-8DDE-C64CD5C93923}"/>
          </ac:spMkLst>
        </pc:spChg>
        <pc:spChg chg="mod">
          <ac:chgData name="Joanna Scouler" userId="da2978bb-3a89-42a2-b6f4-686f2140a0cc" providerId="ADAL" clId="{1FD29D27-68D0-0647-8F5A-4EDA8082241B}" dt="2021-06-28T13:30:13.976" v="6478" actId="113"/>
          <ac:spMkLst>
            <pc:docMk/>
            <pc:sldMk cId="0" sldId="261"/>
            <ac:spMk id="11" creationId="{F34E94A4-583C-BB46-82DB-6FB7B599D089}"/>
          </ac:spMkLst>
        </pc:spChg>
      </pc:sldChg>
      <pc:sldChg chg="addSp modSp mod modNotesTx">
        <pc:chgData name="Joanna Scouler" userId="da2978bb-3a89-42a2-b6f4-686f2140a0cc" providerId="ADAL" clId="{1FD29D27-68D0-0647-8F5A-4EDA8082241B}" dt="2021-06-21T09:58:50.324" v="5620" actId="1076"/>
        <pc:sldMkLst>
          <pc:docMk/>
          <pc:sldMk cId="0" sldId="262"/>
        </pc:sldMkLst>
        <pc:spChg chg="mod">
          <ac:chgData name="Joanna Scouler" userId="da2978bb-3a89-42a2-b6f4-686f2140a0cc" providerId="ADAL" clId="{1FD29D27-68D0-0647-8F5A-4EDA8082241B}" dt="2021-06-21T09:58:50.324" v="5620" actId="1076"/>
          <ac:spMkLst>
            <pc:docMk/>
            <pc:sldMk cId="0" sldId="262"/>
            <ac:spMk id="2" creationId="{FD193C2C-0350-CD4B-9881-FD7125D2E88F}"/>
          </ac:spMkLst>
        </pc:spChg>
        <pc:spChg chg="mod">
          <ac:chgData name="Joanna Scouler" userId="da2978bb-3a89-42a2-b6f4-686f2140a0cc" providerId="ADAL" clId="{1FD29D27-68D0-0647-8F5A-4EDA8082241B}" dt="2021-06-18T16:06:47.572" v="4149" actId="20577"/>
          <ac:spMkLst>
            <pc:docMk/>
            <pc:sldMk cId="0" sldId="262"/>
            <ac:spMk id="194" creationId="{00000000-0000-0000-0000-000000000000}"/>
          </ac:spMkLst>
        </pc:spChg>
        <pc:picChg chg="add mod">
          <ac:chgData name="Joanna Scouler" userId="da2978bb-3a89-42a2-b6f4-686f2140a0cc" providerId="ADAL" clId="{1FD29D27-68D0-0647-8F5A-4EDA8082241B}" dt="2021-06-18T16:06:28.466" v="4143" actId="1076"/>
          <ac:picMkLst>
            <pc:docMk/>
            <pc:sldMk cId="0" sldId="262"/>
            <ac:picMk id="4" creationId="{13761944-4B4C-BC4C-9D55-F17D1AEE0F8F}"/>
          </ac:picMkLst>
        </pc:picChg>
        <pc:picChg chg="add mod">
          <ac:chgData name="Joanna Scouler" userId="da2978bb-3a89-42a2-b6f4-686f2140a0cc" providerId="ADAL" clId="{1FD29D27-68D0-0647-8F5A-4EDA8082241B}" dt="2021-06-18T16:06:24.459" v="4141" actId="1076"/>
          <ac:picMkLst>
            <pc:docMk/>
            <pc:sldMk cId="0" sldId="262"/>
            <ac:picMk id="6" creationId="{9405A534-EACF-3B40-A70B-E74D82F4B159}"/>
          </ac:picMkLst>
        </pc:picChg>
        <pc:picChg chg="add mod">
          <ac:chgData name="Joanna Scouler" userId="da2978bb-3a89-42a2-b6f4-686f2140a0cc" providerId="ADAL" clId="{1FD29D27-68D0-0647-8F5A-4EDA8082241B}" dt="2021-06-18T16:06:20.074" v="4138" actId="1076"/>
          <ac:picMkLst>
            <pc:docMk/>
            <pc:sldMk cId="0" sldId="262"/>
            <ac:picMk id="8" creationId="{84F361C0-2696-404D-89C4-3F3E77D6E1A1}"/>
          </ac:picMkLst>
        </pc:picChg>
        <pc:picChg chg="add mod">
          <ac:chgData name="Joanna Scouler" userId="da2978bb-3a89-42a2-b6f4-686f2140a0cc" providerId="ADAL" clId="{1FD29D27-68D0-0647-8F5A-4EDA8082241B}" dt="2021-06-18T16:06:15.813" v="4137" actId="167"/>
          <ac:picMkLst>
            <pc:docMk/>
            <pc:sldMk cId="0" sldId="262"/>
            <ac:picMk id="10" creationId="{3A8C1781-B950-B741-82C5-0A62F9BABA0F}"/>
          </ac:picMkLst>
        </pc:picChg>
      </pc:sldChg>
      <pc:sldChg chg="addSp delSp modSp mod modNotesTx">
        <pc:chgData name="Joanna Scouler" userId="da2978bb-3a89-42a2-b6f4-686f2140a0cc" providerId="ADAL" clId="{1FD29D27-68D0-0647-8F5A-4EDA8082241B}" dt="2021-06-28T13:35:02.788" v="7668" actId="20577"/>
        <pc:sldMkLst>
          <pc:docMk/>
          <pc:sldMk cId="0" sldId="263"/>
        </pc:sldMkLst>
        <pc:spChg chg="del">
          <ac:chgData name="Joanna Scouler" userId="da2978bb-3a89-42a2-b6f4-686f2140a0cc" providerId="ADAL" clId="{1FD29D27-68D0-0647-8F5A-4EDA8082241B}" dt="2021-06-28T13:30:25.246" v="6479" actId="478"/>
          <ac:spMkLst>
            <pc:docMk/>
            <pc:sldMk cId="0" sldId="263"/>
            <ac:spMk id="2" creationId="{DD277063-FBBB-BC48-9788-8201859647EE}"/>
          </ac:spMkLst>
        </pc:spChg>
        <pc:spChg chg="add del mod">
          <ac:chgData name="Joanna Scouler" userId="da2978bb-3a89-42a2-b6f4-686f2140a0cc" providerId="ADAL" clId="{1FD29D27-68D0-0647-8F5A-4EDA8082241B}" dt="2021-06-28T13:30:26.091" v="6480" actId="478"/>
          <ac:spMkLst>
            <pc:docMk/>
            <pc:sldMk cId="0" sldId="263"/>
            <ac:spMk id="4" creationId="{D88A1623-92A1-B943-BA63-0667778057C2}"/>
          </ac:spMkLst>
        </pc:spChg>
        <pc:spChg chg="add mod">
          <ac:chgData name="Joanna Scouler" userId="da2978bb-3a89-42a2-b6f4-686f2140a0cc" providerId="ADAL" clId="{1FD29D27-68D0-0647-8F5A-4EDA8082241B}" dt="2021-06-28T13:30:26.885" v="6481"/>
          <ac:spMkLst>
            <pc:docMk/>
            <pc:sldMk cId="0" sldId="263"/>
            <ac:spMk id="9" creationId="{EB3EA14D-7FF4-DB49-9AD7-7E881159DF59}"/>
          </ac:spMkLst>
        </pc:spChg>
      </pc:sldChg>
      <pc:sldChg chg="del">
        <pc:chgData name="Joanna Scouler" userId="da2978bb-3a89-42a2-b6f4-686f2140a0cc" providerId="ADAL" clId="{1FD29D27-68D0-0647-8F5A-4EDA8082241B}" dt="2021-06-18T15:31:45.896" v="644" actId="2696"/>
        <pc:sldMkLst>
          <pc:docMk/>
          <pc:sldMk cId="2119193587" sldId="264"/>
        </pc:sldMkLst>
      </pc:sldChg>
      <pc:sldChg chg="modSp mod ord modAnim modNotesTx">
        <pc:chgData name="Joanna Scouler" userId="da2978bb-3a89-42a2-b6f4-686f2140a0cc" providerId="ADAL" clId="{1FD29D27-68D0-0647-8F5A-4EDA8082241B}" dt="2021-06-18T15:51:41.827" v="2561" actId="20577"/>
        <pc:sldMkLst>
          <pc:docMk/>
          <pc:sldMk cId="477528920" sldId="293"/>
        </pc:sldMkLst>
        <pc:spChg chg="mod">
          <ac:chgData name="Joanna Scouler" userId="da2978bb-3a89-42a2-b6f4-686f2140a0cc" providerId="ADAL" clId="{1FD29D27-68D0-0647-8F5A-4EDA8082241B}" dt="2021-06-18T15:47:33.877" v="1666" actId="20577"/>
          <ac:spMkLst>
            <pc:docMk/>
            <pc:sldMk cId="477528920" sldId="293"/>
            <ac:spMk id="145" creationId="{00000000-0000-0000-0000-000000000000}"/>
          </ac:spMkLst>
        </pc:spChg>
      </pc:sldChg>
      <pc:sldChg chg="addSp delSp modSp mod delAnim modAnim modNotesTx">
        <pc:chgData name="Joanna Scouler" userId="da2978bb-3a89-42a2-b6f4-686f2140a0cc" providerId="ADAL" clId="{1FD29D27-68D0-0647-8F5A-4EDA8082241B}" dt="2021-06-18T16:02:36.281" v="4117" actId="20577"/>
        <pc:sldMkLst>
          <pc:docMk/>
          <pc:sldMk cId="1823293206" sldId="294"/>
        </pc:sldMkLst>
        <pc:spChg chg="del mod">
          <ac:chgData name="Joanna Scouler" userId="da2978bb-3a89-42a2-b6f4-686f2140a0cc" providerId="ADAL" clId="{1FD29D27-68D0-0647-8F5A-4EDA8082241B}" dt="2021-06-18T15:57:42.403" v="3356" actId="478"/>
          <ac:spMkLst>
            <pc:docMk/>
            <pc:sldMk cId="1823293206" sldId="294"/>
            <ac:spMk id="9" creationId="{F956DB23-DE7A-C845-8378-697532E70F69}"/>
          </ac:spMkLst>
        </pc:spChg>
        <pc:spChg chg="add mod">
          <ac:chgData name="Joanna Scouler" userId="da2978bb-3a89-42a2-b6f4-686f2140a0cc" providerId="ADAL" clId="{1FD29D27-68D0-0647-8F5A-4EDA8082241B}" dt="2021-06-18T15:56:43.776" v="3253" actId="1035"/>
          <ac:spMkLst>
            <pc:docMk/>
            <pc:sldMk cId="1823293206" sldId="294"/>
            <ac:spMk id="10" creationId="{B132A662-B370-944B-94B6-D4BFFEEC4E72}"/>
          </ac:spMkLst>
        </pc:spChg>
        <pc:spChg chg="add mod">
          <ac:chgData name="Joanna Scouler" userId="da2978bb-3a89-42a2-b6f4-686f2140a0cc" providerId="ADAL" clId="{1FD29D27-68D0-0647-8F5A-4EDA8082241B}" dt="2021-06-18T15:56:43.776" v="3253" actId="1035"/>
          <ac:spMkLst>
            <pc:docMk/>
            <pc:sldMk cId="1823293206" sldId="294"/>
            <ac:spMk id="11" creationId="{276F5D36-6D58-154F-9B96-23E16CC10EC4}"/>
          </ac:spMkLst>
        </pc:spChg>
        <pc:spChg chg="add mod">
          <ac:chgData name="Joanna Scouler" userId="da2978bb-3a89-42a2-b6f4-686f2140a0cc" providerId="ADAL" clId="{1FD29D27-68D0-0647-8F5A-4EDA8082241B}" dt="2021-06-18T15:57:28.722" v="3342" actId="20577"/>
          <ac:spMkLst>
            <pc:docMk/>
            <pc:sldMk cId="1823293206" sldId="294"/>
            <ac:spMk id="12" creationId="{B6608711-0B75-A74E-92C3-2F9A08BEBF8B}"/>
          </ac:spMkLst>
        </pc:spChg>
        <pc:spChg chg="add mod">
          <ac:chgData name="Joanna Scouler" userId="da2978bb-3a89-42a2-b6f4-686f2140a0cc" providerId="ADAL" clId="{1FD29D27-68D0-0647-8F5A-4EDA8082241B}" dt="2021-06-18T15:57:34.262" v="3349" actId="20577"/>
          <ac:spMkLst>
            <pc:docMk/>
            <pc:sldMk cId="1823293206" sldId="294"/>
            <ac:spMk id="13" creationId="{C253FAA9-672E-A348-9380-22B5BB5C8436}"/>
          </ac:spMkLst>
        </pc:spChg>
        <pc:spChg chg="add mod">
          <ac:chgData name="Joanna Scouler" userId="da2978bb-3a89-42a2-b6f4-686f2140a0cc" providerId="ADAL" clId="{1FD29D27-68D0-0647-8F5A-4EDA8082241B}" dt="2021-06-18T15:57:38.486" v="3355" actId="20577"/>
          <ac:spMkLst>
            <pc:docMk/>
            <pc:sldMk cId="1823293206" sldId="294"/>
            <ac:spMk id="14" creationId="{0350077C-3267-F04C-AA58-054CF726EDBE}"/>
          </ac:spMkLst>
        </pc:spChg>
        <pc:spChg chg="add mod">
          <ac:chgData name="Joanna Scouler" userId="da2978bb-3a89-42a2-b6f4-686f2140a0cc" providerId="ADAL" clId="{1FD29D27-68D0-0647-8F5A-4EDA8082241B}" dt="2021-06-18T15:57:15.525" v="3332" actId="20577"/>
          <ac:spMkLst>
            <pc:docMk/>
            <pc:sldMk cId="1823293206" sldId="294"/>
            <ac:spMk id="15" creationId="{63DE6772-32ED-1240-AEA0-D284BD791C42}"/>
          </ac:spMkLst>
        </pc:spChg>
        <pc:spChg chg="mod">
          <ac:chgData name="Joanna Scouler" userId="da2978bb-3a89-42a2-b6f4-686f2140a0cc" providerId="ADAL" clId="{1FD29D27-68D0-0647-8F5A-4EDA8082241B}" dt="2021-06-18T15:54:43.647" v="3136" actId="20577"/>
          <ac:spMkLst>
            <pc:docMk/>
            <pc:sldMk cId="1823293206" sldId="294"/>
            <ac:spMk id="145" creationId="{00000000-0000-0000-0000-000000000000}"/>
          </ac:spMkLst>
        </pc:spChg>
        <pc:graphicFrameChg chg="mod">
          <ac:chgData name="Joanna Scouler" userId="da2978bb-3a89-42a2-b6f4-686f2140a0cc" providerId="ADAL" clId="{1FD29D27-68D0-0647-8F5A-4EDA8082241B}" dt="2021-06-18T15:57:03.202" v="3318" actId="1038"/>
          <ac:graphicFrameMkLst>
            <pc:docMk/>
            <pc:sldMk cId="1823293206" sldId="294"/>
            <ac:graphicFrameMk id="8" creationId="{E1848A37-AB7D-964E-B0C2-A91DB239F740}"/>
          </ac:graphicFrameMkLst>
        </pc:graphicFrameChg>
        <pc:cxnChg chg="mod">
          <ac:chgData name="Joanna Scouler" userId="da2978bb-3a89-42a2-b6f4-686f2140a0cc" providerId="ADAL" clId="{1FD29D27-68D0-0647-8F5A-4EDA8082241B}" dt="2021-06-18T15:57:03.202" v="3318" actId="1038"/>
          <ac:cxnSpMkLst>
            <pc:docMk/>
            <pc:sldMk cId="1823293206" sldId="294"/>
            <ac:cxnSpMk id="5" creationId="{30CE7EDF-EAB5-7040-BCF2-326D2D3007A3}"/>
          </ac:cxnSpMkLst>
        </pc:cxnChg>
        <pc:cxnChg chg="mod">
          <ac:chgData name="Joanna Scouler" userId="da2978bb-3a89-42a2-b6f4-686f2140a0cc" providerId="ADAL" clId="{1FD29D27-68D0-0647-8F5A-4EDA8082241B}" dt="2021-06-18T15:57:03.202" v="3318" actId="1038"/>
          <ac:cxnSpMkLst>
            <pc:docMk/>
            <pc:sldMk cId="1823293206" sldId="294"/>
            <ac:cxnSpMk id="6" creationId="{020FD78A-84E8-0049-832B-302A602F4E02}"/>
          </ac:cxnSpMkLst>
        </pc:cxnChg>
        <pc:cxnChg chg="mod">
          <ac:chgData name="Joanna Scouler" userId="da2978bb-3a89-42a2-b6f4-686f2140a0cc" providerId="ADAL" clId="{1FD29D27-68D0-0647-8F5A-4EDA8082241B}" dt="2021-06-18T15:57:03.202" v="3318" actId="1038"/>
          <ac:cxnSpMkLst>
            <pc:docMk/>
            <pc:sldMk cId="1823293206" sldId="294"/>
            <ac:cxnSpMk id="7" creationId="{FBC47BA3-E87F-6749-A1B4-2C0B306F8F74}"/>
          </ac:cxnSpMkLst>
        </pc:cxnChg>
      </pc:sldChg>
      <pc:sldChg chg="modSp mod">
        <pc:chgData name="Joanna Scouler" userId="da2978bb-3a89-42a2-b6f4-686f2140a0cc" providerId="ADAL" clId="{1FD29D27-68D0-0647-8F5A-4EDA8082241B}" dt="2021-06-18T15:24:18.346" v="2" actId="20577"/>
        <pc:sldMkLst>
          <pc:docMk/>
          <pc:sldMk cId="2965238759" sldId="300"/>
        </pc:sldMkLst>
        <pc:graphicFrameChg chg="modGraphic">
          <ac:chgData name="Joanna Scouler" userId="da2978bb-3a89-42a2-b6f4-686f2140a0cc" providerId="ADAL" clId="{1FD29D27-68D0-0647-8F5A-4EDA8082241B}" dt="2021-06-18T15:24:18.346" v="2" actId="20577"/>
          <ac:graphicFrameMkLst>
            <pc:docMk/>
            <pc:sldMk cId="2965238759" sldId="300"/>
            <ac:graphicFrameMk id="3" creationId="{2D1EACB4-F44A-B74F-9ED5-BE0F8D4E6DF6}"/>
          </ac:graphicFrameMkLst>
        </pc:graphicFrameChg>
      </pc:sldChg>
      <pc:sldChg chg="modSp mod">
        <pc:chgData name="Joanna Scouler" userId="da2978bb-3a89-42a2-b6f4-686f2140a0cc" providerId="ADAL" clId="{1FD29D27-68D0-0647-8F5A-4EDA8082241B}" dt="2021-06-18T15:33:27.143" v="738" actId="20577"/>
        <pc:sldMkLst>
          <pc:docMk/>
          <pc:sldMk cId="3268269971" sldId="302"/>
        </pc:sldMkLst>
        <pc:spChg chg="mod">
          <ac:chgData name="Joanna Scouler" userId="da2978bb-3a89-42a2-b6f4-686f2140a0cc" providerId="ADAL" clId="{1FD29D27-68D0-0647-8F5A-4EDA8082241B}" dt="2021-06-18T15:33:27.143" v="738" actId="20577"/>
          <ac:spMkLst>
            <pc:docMk/>
            <pc:sldMk cId="3268269971" sldId="302"/>
            <ac:spMk id="2" creationId="{96837B8B-15FA-A840-8DD6-642FF112F3B0}"/>
          </ac:spMkLst>
        </pc:spChg>
      </pc:sldChg>
      <pc:sldChg chg="del">
        <pc:chgData name="Joanna Scouler" userId="da2978bb-3a89-42a2-b6f4-686f2140a0cc" providerId="ADAL" clId="{1FD29D27-68D0-0647-8F5A-4EDA8082241B}" dt="2021-06-18T15:32:19.395" v="646" actId="2696"/>
        <pc:sldMkLst>
          <pc:docMk/>
          <pc:sldMk cId="1874016677" sldId="303"/>
        </pc:sldMkLst>
      </pc:sldChg>
      <pc:sldChg chg="modSp add mod modNotesTx">
        <pc:chgData name="Joanna Scouler" userId="da2978bb-3a89-42a2-b6f4-686f2140a0cc" providerId="ADAL" clId="{1FD29D27-68D0-0647-8F5A-4EDA8082241B}" dt="2021-06-18T15:38:02.755" v="1220" actId="20577"/>
        <pc:sldMkLst>
          <pc:docMk/>
          <pc:sldMk cId="339849019" sldId="350"/>
        </pc:sldMkLst>
        <pc:spChg chg="mod">
          <ac:chgData name="Joanna Scouler" userId="da2978bb-3a89-42a2-b6f4-686f2140a0cc" providerId="ADAL" clId="{1FD29D27-68D0-0647-8F5A-4EDA8082241B}" dt="2021-06-18T15:32:21.501" v="648" actId="20577"/>
          <ac:spMkLst>
            <pc:docMk/>
            <pc:sldMk cId="339849019" sldId="350"/>
            <ac:spMk id="2" creationId="{21F6D3BF-8D78-3D41-8D2E-5FED3055FC80}"/>
          </ac:spMkLst>
        </pc:spChg>
        <pc:spChg chg="mod">
          <ac:chgData name="Joanna Scouler" userId="da2978bb-3a89-42a2-b6f4-686f2140a0cc" providerId="ADAL" clId="{1FD29D27-68D0-0647-8F5A-4EDA8082241B}" dt="2021-06-18T15:32:23.187" v="651" actId="20577"/>
          <ac:spMkLst>
            <pc:docMk/>
            <pc:sldMk cId="339849019" sldId="350"/>
            <ac:spMk id="3" creationId="{8676A10C-2676-7549-90A1-140565D5F092}"/>
          </ac:spMkLst>
        </pc:spChg>
        <pc:spChg chg="mod">
          <ac:chgData name="Joanna Scouler" userId="da2978bb-3a89-42a2-b6f4-686f2140a0cc" providerId="ADAL" clId="{1FD29D27-68D0-0647-8F5A-4EDA8082241B}" dt="2021-06-18T15:32:33.157" v="657" actId="12"/>
          <ac:spMkLst>
            <pc:docMk/>
            <pc:sldMk cId="339849019" sldId="350"/>
            <ac:spMk id="14" creationId="{6BC56480-6AE2-2C46-91A0-76F00DD692E1}"/>
          </ac:spMkLst>
        </pc:spChg>
      </pc:sldChg>
      <pc:sldChg chg="addSp delSp modSp add mod modNotesTx">
        <pc:chgData name="Joanna Scouler" userId="da2978bb-3a89-42a2-b6f4-686f2140a0cc" providerId="ADAL" clId="{1FD29D27-68D0-0647-8F5A-4EDA8082241B}" dt="2021-06-28T13:29:59.926" v="6477" actId="14100"/>
        <pc:sldMkLst>
          <pc:docMk/>
          <pc:sldMk cId="810804710" sldId="355"/>
        </pc:sldMkLst>
        <pc:picChg chg="add mod">
          <ac:chgData name="Joanna Scouler" userId="da2978bb-3a89-42a2-b6f4-686f2140a0cc" providerId="ADAL" clId="{1FD29D27-68D0-0647-8F5A-4EDA8082241B}" dt="2021-06-28T13:29:59.926" v="6477" actId="14100"/>
          <ac:picMkLst>
            <pc:docMk/>
            <pc:sldMk cId="810804710" sldId="355"/>
            <ac:picMk id="5" creationId="{B3CF8778-4DCA-DE4B-A609-B7704C77D65B}"/>
          </ac:picMkLst>
        </pc:picChg>
        <pc:picChg chg="del">
          <ac:chgData name="Joanna Scouler" userId="da2978bb-3a89-42a2-b6f4-686f2140a0cc" providerId="ADAL" clId="{1FD29D27-68D0-0647-8F5A-4EDA8082241B}" dt="2021-06-18T15:39:46.353" v="1222" actId="478"/>
          <ac:picMkLst>
            <pc:docMk/>
            <pc:sldMk cId="810804710" sldId="355"/>
            <ac:picMk id="6" creationId="{100C83DB-0F1C-0745-B5E8-78123A6F847E}"/>
          </ac:picMkLst>
        </pc:picChg>
      </pc:sldChg>
      <pc:sldChg chg="addSp delSp modSp add mod modClrScheme chgLayout modNotesTx">
        <pc:chgData name="Joanna Scouler" userId="da2978bb-3a89-42a2-b6f4-686f2140a0cc" providerId="ADAL" clId="{1FD29D27-68D0-0647-8F5A-4EDA8082241B}" dt="2021-07-12T11:24:26.677" v="7670" actId="2711"/>
        <pc:sldMkLst>
          <pc:docMk/>
          <pc:sldMk cId="197941128" sldId="356"/>
        </pc:sldMkLst>
        <pc:spChg chg="mod ord">
          <ac:chgData name="Joanna Scouler" userId="da2978bb-3a89-42a2-b6f4-686f2140a0cc" providerId="ADAL" clId="{1FD29D27-68D0-0647-8F5A-4EDA8082241B}" dt="2021-07-12T11:24:26.677" v="7670" actId="2711"/>
          <ac:spMkLst>
            <pc:docMk/>
            <pc:sldMk cId="197941128" sldId="356"/>
            <ac:spMk id="2" creationId="{A58CA2C1-7319-2241-9559-670EC5FF607D}"/>
          </ac:spMkLst>
        </pc:spChg>
        <pc:spChg chg="mod">
          <ac:chgData name="Joanna Scouler" userId="da2978bb-3a89-42a2-b6f4-686f2140a0cc" providerId="ADAL" clId="{1FD29D27-68D0-0647-8F5A-4EDA8082241B}" dt="2021-07-12T11:24:26.677" v="7670" actId="2711"/>
          <ac:spMkLst>
            <pc:docMk/>
            <pc:sldMk cId="197941128" sldId="356"/>
            <ac:spMk id="3" creationId="{47726782-096A-B048-B594-08386BF97B0F}"/>
          </ac:spMkLst>
        </pc:spChg>
        <pc:spChg chg="mod">
          <ac:chgData name="Joanna Scouler" userId="da2978bb-3a89-42a2-b6f4-686f2140a0cc" providerId="ADAL" clId="{1FD29D27-68D0-0647-8F5A-4EDA8082241B}" dt="2021-07-12T11:24:26.677" v="7670" actId="2711"/>
          <ac:spMkLst>
            <pc:docMk/>
            <pc:sldMk cId="197941128" sldId="356"/>
            <ac:spMk id="4" creationId="{4D02FA54-9C23-DC42-A6D5-F45ACD54C69A}"/>
          </ac:spMkLst>
        </pc:spChg>
        <pc:spChg chg="mod">
          <ac:chgData name="Joanna Scouler" userId="da2978bb-3a89-42a2-b6f4-686f2140a0cc" providerId="ADAL" clId="{1FD29D27-68D0-0647-8F5A-4EDA8082241B}" dt="2021-07-12T11:24:26.677" v="7670" actId="2711"/>
          <ac:spMkLst>
            <pc:docMk/>
            <pc:sldMk cId="197941128" sldId="356"/>
            <ac:spMk id="12" creationId="{E1C405E7-0271-DA44-9F2A-ED911E33E8A6}"/>
          </ac:spMkLst>
        </pc:spChg>
        <pc:spChg chg="mod">
          <ac:chgData name="Joanna Scouler" userId="da2978bb-3a89-42a2-b6f4-686f2140a0cc" providerId="ADAL" clId="{1FD29D27-68D0-0647-8F5A-4EDA8082241B}" dt="2021-07-12T11:24:26.677" v="7670" actId="2711"/>
          <ac:spMkLst>
            <pc:docMk/>
            <pc:sldMk cId="197941128" sldId="356"/>
            <ac:spMk id="14" creationId="{249D1617-749B-464B-BF4F-41A0E0E66F42}"/>
          </ac:spMkLst>
        </pc:spChg>
        <pc:spChg chg="mod">
          <ac:chgData name="Joanna Scouler" userId="da2978bb-3a89-42a2-b6f4-686f2140a0cc" providerId="ADAL" clId="{1FD29D27-68D0-0647-8F5A-4EDA8082241B}" dt="2021-07-12T11:24:26.677" v="7670" actId="2711"/>
          <ac:spMkLst>
            <pc:docMk/>
            <pc:sldMk cId="197941128" sldId="356"/>
            <ac:spMk id="92" creationId="{00000000-0000-0000-0000-000000000000}"/>
          </ac:spMkLst>
        </pc:spChg>
        <pc:spChg chg="mod">
          <ac:chgData name="Joanna Scouler" userId="da2978bb-3a89-42a2-b6f4-686f2140a0cc" providerId="ADAL" clId="{1FD29D27-68D0-0647-8F5A-4EDA8082241B}" dt="2021-07-12T11:24:26.677" v="7670" actId="2711"/>
          <ac:spMkLst>
            <pc:docMk/>
            <pc:sldMk cId="197941128" sldId="356"/>
            <ac:spMk id="94" creationId="{00000000-0000-0000-0000-000000000000}"/>
          </ac:spMkLst>
        </pc:spChg>
        <pc:spChg chg="mod">
          <ac:chgData name="Joanna Scouler" userId="da2978bb-3a89-42a2-b6f4-686f2140a0cc" providerId="ADAL" clId="{1FD29D27-68D0-0647-8F5A-4EDA8082241B}" dt="2021-07-12T11:24:26.677" v="7670" actId="2711"/>
          <ac:spMkLst>
            <pc:docMk/>
            <pc:sldMk cId="197941128" sldId="356"/>
            <ac:spMk id="95" creationId="{00000000-0000-0000-0000-000000000000}"/>
          </ac:spMkLst>
        </pc:spChg>
        <pc:spChg chg="mod">
          <ac:chgData name="Joanna Scouler" userId="da2978bb-3a89-42a2-b6f4-686f2140a0cc" providerId="ADAL" clId="{1FD29D27-68D0-0647-8F5A-4EDA8082241B}" dt="2021-07-12T11:24:26.677" v="7670" actId="2711"/>
          <ac:spMkLst>
            <pc:docMk/>
            <pc:sldMk cId="197941128" sldId="356"/>
            <ac:spMk id="96" creationId="{00000000-0000-0000-0000-000000000000}"/>
          </ac:spMkLst>
        </pc:spChg>
        <pc:graphicFrameChg chg="del">
          <ac:chgData name="Joanna Scouler" userId="da2978bb-3a89-42a2-b6f4-686f2140a0cc" providerId="ADAL" clId="{1FD29D27-68D0-0647-8F5A-4EDA8082241B}" dt="2021-06-18T15:25:26.823" v="9" actId="478"/>
          <ac:graphicFrameMkLst>
            <pc:docMk/>
            <pc:sldMk cId="197941128" sldId="356"/>
            <ac:graphicFrameMk id="13" creationId="{9FD95F54-B0FB-864F-91A6-A0367932635C}"/>
          </ac:graphicFrameMkLst>
        </pc:graphicFrameChg>
        <pc:graphicFrameChg chg="add mod">
          <ac:chgData name="Joanna Scouler" userId="da2978bb-3a89-42a2-b6f4-686f2140a0cc" providerId="ADAL" clId="{1FD29D27-68D0-0647-8F5A-4EDA8082241B}" dt="2021-07-12T11:24:26.677" v="7670" actId="2711"/>
          <ac:graphicFrameMkLst>
            <pc:docMk/>
            <pc:sldMk cId="197941128" sldId="356"/>
            <ac:graphicFrameMk id="15" creationId="{56287111-B394-B742-B62F-B6EA4E495D3D}"/>
          </ac:graphicFrameMkLst>
        </pc:graphicFrameChg>
        <pc:picChg chg="mod">
          <ac:chgData name="Joanna Scouler" userId="da2978bb-3a89-42a2-b6f4-686f2140a0cc" providerId="ADAL" clId="{1FD29D27-68D0-0647-8F5A-4EDA8082241B}" dt="2021-07-12T11:24:26.677" v="7670" actId="2711"/>
          <ac:picMkLst>
            <pc:docMk/>
            <pc:sldMk cId="197941128" sldId="356"/>
            <ac:picMk id="8" creationId="{407C16BB-7488-FD43-8153-4D9C949D74C9}"/>
          </ac:picMkLst>
        </pc:picChg>
      </pc:sldChg>
      <pc:sldChg chg="add modNotesTx">
        <pc:chgData name="Joanna Scouler" userId="da2978bb-3a89-42a2-b6f4-686f2140a0cc" providerId="ADAL" clId="{1FD29D27-68D0-0647-8F5A-4EDA8082241B}" dt="2021-06-18T15:44:30.625" v="1503" actId="20577"/>
        <pc:sldMkLst>
          <pc:docMk/>
          <pc:sldMk cId="1970413252" sldId="357"/>
        </pc:sldMkLst>
      </pc:sldChg>
      <pc:sldChg chg="addSp modSp new mod modAnim modShow modNotesTx">
        <pc:chgData name="Joanna Scouler" userId="da2978bb-3a89-42a2-b6f4-686f2140a0cc" providerId="ADAL" clId="{1FD29D27-68D0-0647-8F5A-4EDA8082241B}" dt="2021-06-21T08:42:57.806" v="5615" actId="729"/>
        <pc:sldMkLst>
          <pc:docMk/>
          <pc:sldMk cId="2887211212" sldId="358"/>
        </pc:sldMkLst>
        <pc:spChg chg="mod">
          <ac:chgData name="Joanna Scouler" userId="da2978bb-3a89-42a2-b6f4-686f2140a0cc" providerId="ADAL" clId="{1FD29D27-68D0-0647-8F5A-4EDA8082241B}" dt="2021-06-21T08:38:49.390" v="4338" actId="2711"/>
          <ac:spMkLst>
            <pc:docMk/>
            <pc:sldMk cId="2887211212" sldId="358"/>
            <ac:spMk id="2" creationId="{51D973E5-472C-534F-96FE-020415115563}"/>
          </ac:spMkLst>
        </pc:spChg>
        <pc:spChg chg="add mod">
          <ac:chgData name="Joanna Scouler" userId="da2978bb-3a89-42a2-b6f4-686f2140a0cc" providerId="ADAL" clId="{1FD29D27-68D0-0647-8F5A-4EDA8082241B}" dt="2021-06-21T08:40:20.813" v="4691" actId="20577"/>
          <ac:spMkLst>
            <pc:docMk/>
            <pc:sldMk cId="2887211212" sldId="358"/>
            <ac:spMk id="4" creationId="{1A5FEB63-15B8-6043-9A12-5CA53E6A9183}"/>
          </ac:spMkLst>
        </pc:spChg>
        <pc:spChg chg="add mod">
          <ac:chgData name="Joanna Scouler" userId="da2978bb-3a89-42a2-b6f4-686f2140a0cc" providerId="ADAL" clId="{1FD29D27-68D0-0647-8F5A-4EDA8082241B}" dt="2021-06-21T08:39:52.684" v="4538" actId="113"/>
          <ac:spMkLst>
            <pc:docMk/>
            <pc:sldMk cId="2887211212" sldId="358"/>
            <ac:spMk id="5" creationId="{0A5C232A-4FEF-C44F-9FF6-6A95E15D0A78}"/>
          </ac:spMkLst>
        </pc:spChg>
        <pc:graphicFrameChg chg="add mod">
          <ac:chgData name="Joanna Scouler" userId="da2978bb-3a89-42a2-b6f4-686f2140a0cc" providerId="ADAL" clId="{1FD29D27-68D0-0647-8F5A-4EDA8082241B}" dt="2021-06-21T08:38:45.890" v="4337" actId="1076"/>
          <ac:graphicFrameMkLst>
            <pc:docMk/>
            <pc:sldMk cId="2887211212" sldId="358"/>
            <ac:graphicFrameMk id="3" creationId="{AFD92331-F35C-BC4D-8D35-A72D7E9FBCBD}"/>
          </ac:graphicFrameMkLst>
        </pc:graphicFrameChg>
      </pc:sldChg>
      <pc:sldChg chg="addSp delSp modSp new del mod delAnim modAnim modShow">
        <pc:chgData name="Joanna Scouler" userId="da2978bb-3a89-42a2-b6f4-686f2140a0cc" providerId="ADAL" clId="{1FD29D27-68D0-0647-8F5A-4EDA8082241B}" dt="2021-06-21T10:05:07.108" v="6474" actId="2696"/>
        <pc:sldMkLst>
          <pc:docMk/>
          <pc:sldMk cId="3061683551" sldId="359"/>
        </pc:sldMkLst>
        <pc:spChg chg="del">
          <ac:chgData name="Joanna Scouler" userId="da2978bb-3a89-42a2-b6f4-686f2140a0cc" providerId="ADAL" clId="{1FD29D27-68D0-0647-8F5A-4EDA8082241B}" dt="2021-06-21T09:58:55.050" v="5623" actId="478"/>
          <ac:spMkLst>
            <pc:docMk/>
            <pc:sldMk cId="3061683551" sldId="359"/>
            <ac:spMk id="2" creationId="{DA5D7AC3-C997-E141-84BC-20162CBAD606}"/>
          </ac:spMkLst>
        </pc:spChg>
        <pc:spChg chg="add mod">
          <ac:chgData name="Joanna Scouler" userId="da2978bb-3a89-42a2-b6f4-686f2140a0cc" providerId="ADAL" clId="{1FD29D27-68D0-0647-8F5A-4EDA8082241B}" dt="2021-06-21T09:59:01.806" v="5626" actId="20577"/>
          <ac:spMkLst>
            <pc:docMk/>
            <pc:sldMk cId="3061683551" sldId="359"/>
            <ac:spMk id="3" creationId="{D173661E-594B-F346-8CE7-2D0E26FEED31}"/>
          </ac:spMkLst>
        </pc:spChg>
        <pc:spChg chg="add mod">
          <ac:chgData name="Joanna Scouler" userId="da2978bb-3a89-42a2-b6f4-686f2140a0cc" providerId="ADAL" clId="{1FD29D27-68D0-0647-8F5A-4EDA8082241B}" dt="2021-06-21T09:59:28.138" v="5718" actId="20577"/>
          <ac:spMkLst>
            <pc:docMk/>
            <pc:sldMk cId="3061683551" sldId="359"/>
            <ac:spMk id="4" creationId="{FB57381A-6D5E-2D48-8D14-E378025C6E4D}"/>
          </ac:spMkLst>
        </pc:spChg>
        <pc:spChg chg="add del mod">
          <ac:chgData name="Joanna Scouler" userId="da2978bb-3a89-42a2-b6f4-686f2140a0cc" providerId="ADAL" clId="{1FD29D27-68D0-0647-8F5A-4EDA8082241B}" dt="2021-06-21T10:04:22.830" v="6470" actId="21"/>
          <ac:spMkLst>
            <pc:docMk/>
            <pc:sldMk cId="3061683551" sldId="359"/>
            <ac:spMk id="5" creationId="{75C8AC8E-CEDC-414E-BEF2-1D76A998C481}"/>
          </ac:spMkLst>
        </pc:spChg>
      </pc:sldChg>
      <pc:sldChg chg="addSp delSp modSp add del mod delAnim modAnim modShow">
        <pc:chgData name="Joanna Scouler" userId="da2978bb-3a89-42a2-b6f4-686f2140a0cc" providerId="ADAL" clId="{1FD29D27-68D0-0647-8F5A-4EDA8082241B}" dt="2021-06-21T10:05:07.108" v="6474" actId="2696"/>
        <pc:sldMkLst>
          <pc:docMk/>
          <pc:sldMk cId="862649409" sldId="360"/>
        </pc:sldMkLst>
        <pc:spChg chg="add mod">
          <ac:chgData name="Joanna Scouler" userId="da2978bb-3a89-42a2-b6f4-686f2140a0cc" providerId="ADAL" clId="{1FD29D27-68D0-0647-8F5A-4EDA8082241B}" dt="2021-06-21T09:59:56.109" v="5725" actId="14100"/>
          <ac:spMkLst>
            <pc:docMk/>
            <pc:sldMk cId="862649409" sldId="360"/>
            <ac:spMk id="12" creationId="{EE17566B-242D-8944-AEC1-6847F301D664}"/>
          </ac:spMkLst>
        </pc:spChg>
        <pc:spChg chg="add del mod">
          <ac:chgData name="Joanna Scouler" userId="da2978bb-3a89-42a2-b6f4-686f2140a0cc" providerId="ADAL" clId="{1FD29D27-68D0-0647-8F5A-4EDA8082241B}" dt="2021-06-21T10:03:38.986" v="6451" actId="21"/>
          <ac:spMkLst>
            <pc:docMk/>
            <pc:sldMk cId="862649409" sldId="360"/>
            <ac:spMk id="13" creationId="{06950EBF-8549-F14A-AF70-88879A593FF4}"/>
          </ac:spMkLst>
        </pc:spChg>
        <pc:spChg chg="add mod">
          <ac:chgData name="Joanna Scouler" userId="da2978bb-3a89-42a2-b6f4-686f2140a0cc" providerId="ADAL" clId="{1FD29D27-68D0-0647-8F5A-4EDA8082241B}" dt="2021-06-21T10:04:29.563" v="6472" actId="1076"/>
          <ac:spMkLst>
            <pc:docMk/>
            <pc:sldMk cId="862649409" sldId="360"/>
            <ac:spMk id="14" creationId="{07CE1F8D-8D2E-D947-8C7F-B13BDBF75C2F}"/>
          </ac:spMkLst>
        </pc:spChg>
      </pc:sldChg>
      <pc:sldMasterChg chg="delSldLayout">
        <pc:chgData name="Joanna Scouler" userId="da2978bb-3a89-42a2-b6f4-686f2140a0cc" providerId="ADAL" clId="{1FD29D27-68D0-0647-8F5A-4EDA8082241B}" dt="2021-06-21T10:05:07.108" v="6474" actId="2696"/>
        <pc:sldMasterMkLst>
          <pc:docMk/>
          <pc:sldMasterMk cId="2641049347" sldId="2147483660"/>
        </pc:sldMasterMkLst>
        <pc:sldLayoutChg chg="del">
          <pc:chgData name="Joanna Scouler" userId="da2978bb-3a89-42a2-b6f4-686f2140a0cc" providerId="ADAL" clId="{1FD29D27-68D0-0647-8F5A-4EDA8082241B}" dt="2021-06-21T10:05:07.108" v="6474" actId="2696"/>
          <pc:sldLayoutMkLst>
            <pc:docMk/>
            <pc:sldMasterMk cId="2641049347" sldId="2147483660"/>
            <pc:sldLayoutMk cId="2479443794" sldId="2147483710"/>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r>
              <a:rPr lang="en-US"/>
              <a:t>Velocity-Time Graph</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0</c:v>
                </c:pt>
                <c:pt idx="1">
                  <c:v>10</c:v>
                </c:pt>
                <c:pt idx="2">
                  <c:v>10</c:v>
                </c:pt>
                <c:pt idx="3">
                  <c:v>15</c:v>
                </c:pt>
                <c:pt idx="4">
                  <c:v>0</c:v>
                </c:pt>
              </c:numCache>
            </c:numRef>
          </c:val>
          <c:smooth val="0"/>
          <c:extLst>
            <c:ext xmlns:c16="http://schemas.microsoft.com/office/drawing/2014/chart" uri="{C3380CC4-5D6E-409C-BE32-E72D297353CC}">
              <c16:uniqueId val="{00000000-1714-9B48-B64E-D9CAE7A45AAA}"/>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Sheet1!$A$2:$A$8</c:f>
              <c:numCache>
                <c:formatCode>General</c:formatCode>
                <c:ptCount val="7"/>
                <c:pt idx="0">
                  <c:v>0</c:v>
                </c:pt>
                <c:pt idx="1">
                  <c:v>5</c:v>
                </c:pt>
                <c:pt idx="2">
                  <c:v>10</c:v>
                </c:pt>
                <c:pt idx="3">
                  <c:v>15</c:v>
                </c:pt>
                <c:pt idx="4">
                  <c:v>20</c:v>
                </c:pt>
                <c:pt idx="5">
                  <c:v>25</c:v>
                </c:pt>
                <c:pt idx="6">
                  <c:v>30</c:v>
                </c:pt>
              </c:numCache>
            </c:numRef>
          </c:cat>
          <c:val>
            <c:numRef>
              <c:f>Sheet1!$B$2:$B$8</c:f>
              <c:numCache>
                <c:formatCode>General</c:formatCode>
                <c:ptCount val="7"/>
                <c:pt idx="0">
                  <c:v>5</c:v>
                </c:pt>
                <c:pt idx="1">
                  <c:v>5</c:v>
                </c:pt>
                <c:pt idx="2">
                  <c:v>10</c:v>
                </c:pt>
                <c:pt idx="3">
                  <c:v>10</c:v>
                </c:pt>
                <c:pt idx="4">
                  <c:v>0</c:v>
                </c:pt>
                <c:pt idx="5">
                  <c:v>-5</c:v>
                </c:pt>
                <c:pt idx="6">
                  <c:v>-5</c:v>
                </c:pt>
              </c:numCache>
            </c:numRef>
          </c:val>
          <c:smooth val="0"/>
          <c:extLst>
            <c:ext xmlns:c16="http://schemas.microsoft.com/office/drawing/2014/chart" uri="{C3380CC4-5D6E-409C-BE32-E72D297353CC}">
              <c16:uniqueId val="{00000000-4A67-8E40-AB45-1394C861B3B1}"/>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9C1-9243-A644-580E612C14BF}"/>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tx>
            <c:strRef>
              <c:f>Sheet1!$B$1</c:f>
              <c:strCache>
                <c:ptCount val="1"/>
                <c:pt idx="0">
                  <c:v>Series 1</c:v>
                </c:pt>
              </c:strCache>
            </c:strRef>
          </c:tx>
          <c:spPr>
            <a:ln w="28575" cap="rnd">
              <a:solidFill>
                <a:schemeClr val="accent1"/>
              </a:solidFill>
              <a:round/>
            </a:ln>
            <a:effectLst/>
          </c:spPr>
          <c:marker>
            <c:symbol val="none"/>
          </c:marker>
          <c:xVal>
            <c:numRef>
              <c:f>Sheet1!$A$2:$A$8</c:f>
              <c:numCache>
                <c:formatCode>General</c:formatCode>
                <c:ptCount val="7"/>
                <c:pt idx="0">
                  <c:v>0</c:v>
                </c:pt>
                <c:pt idx="1">
                  <c:v>5</c:v>
                </c:pt>
                <c:pt idx="2">
                  <c:v>10</c:v>
                </c:pt>
                <c:pt idx="3">
                  <c:v>15</c:v>
                </c:pt>
                <c:pt idx="4">
                  <c:v>20</c:v>
                </c:pt>
                <c:pt idx="5">
                  <c:v>25</c:v>
                </c:pt>
                <c:pt idx="6">
                  <c:v>30</c:v>
                </c:pt>
              </c:numCache>
            </c:numRef>
          </c:xVal>
          <c:yVal>
            <c:numRef>
              <c:f>Sheet1!$B$2:$B$8</c:f>
              <c:numCache>
                <c:formatCode>General</c:formatCode>
                <c:ptCount val="7"/>
                <c:pt idx="0">
                  <c:v>5</c:v>
                </c:pt>
                <c:pt idx="1">
                  <c:v>5</c:v>
                </c:pt>
                <c:pt idx="2">
                  <c:v>10</c:v>
                </c:pt>
                <c:pt idx="3">
                  <c:v>10</c:v>
                </c:pt>
                <c:pt idx="4">
                  <c:v>5</c:v>
                </c:pt>
                <c:pt idx="5">
                  <c:v>5</c:v>
                </c:pt>
                <c:pt idx="6">
                  <c:v>0</c:v>
                </c:pt>
              </c:numCache>
            </c:numRef>
          </c:yVal>
          <c:smooth val="1"/>
          <c:extLst>
            <c:ext xmlns:c16="http://schemas.microsoft.com/office/drawing/2014/chart" uri="{C3380CC4-5D6E-409C-BE32-E72D297353CC}">
              <c16:uniqueId val="{00000000-DC19-BA44-917C-A78DCD6704C7}"/>
            </c:ext>
          </c:extLst>
        </c:ser>
        <c:dLbls>
          <c:showLegendKey val="0"/>
          <c:showVal val="0"/>
          <c:showCatName val="0"/>
          <c:showSerName val="0"/>
          <c:showPercent val="0"/>
          <c:showBubbleSize val="0"/>
        </c:dLbls>
        <c:axId val="1503691967"/>
        <c:axId val="1503693599"/>
      </c:scatterChart>
      <c:val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crossBetween val="midCat"/>
      </c:val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3CA7-46D2-AA3D-F95313510733}"/>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FA2B-4157-BAA5-7C1C6A4C2B4B}"/>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r>
              <a:rPr lang="en-US" b="1"/>
              <a:t>Velocity-Time Graph</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lumMod val="65000"/>
                  <a:lumOff val="35000"/>
                </a:schemeClr>
              </a:solidFill>
              <a:latin typeface="Century Gothic" panose="020B0502020202020204" pitchFamily="34" charset="0"/>
              <a:ea typeface="+mn-ea"/>
              <a:cs typeface="+mn-cs"/>
            </a:defRPr>
          </a:pPr>
          <a:endParaRPr lang="en-US"/>
        </a:p>
      </c:txPr>
    </c:title>
    <c:autoTitleDeleted val="0"/>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0</c:v>
                </c:pt>
                <c:pt idx="1">
                  <c:v>5</c:v>
                </c:pt>
                <c:pt idx="2">
                  <c:v>10</c:v>
                </c:pt>
                <c:pt idx="3">
                  <c:v>15</c:v>
                </c:pt>
                <c:pt idx="4">
                  <c:v>20</c:v>
                </c:pt>
              </c:numCache>
            </c:numRef>
          </c:cat>
          <c:val>
            <c:numRef>
              <c:f>Sheet1!$B$2:$B$6</c:f>
              <c:numCache>
                <c:formatCode>General</c:formatCode>
                <c:ptCount val="5"/>
                <c:pt idx="0">
                  <c:v>5</c:v>
                </c:pt>
                <c:pt idx="1">
                  <c:v>5</c:v>
                </c:pt>
                <c:pt idx="2">
                  <c:v>10</c:v>
                </c:pt>
                <c:pt idx="3">
                  <c:v>10</c:v>
                </c:pt>
                <c:pt idx="4">
                  <c:v>0</c:v>
                </c:pt>
              </c:numCache>
            </c:numRef>
          </c:val>
          <c:smooth val="0"/>
          <c:extLst>
            <c:ext xmlns:c16="http://schemas.microsoft.com/office/drawing/2014/chart" uri="{C3380CC4-5D6E-409C-BE32-E72D297353CC}">
              <c16:uniqueId val="{00000000-89B6-DD4F-A811-81F0B056D0EC}"/>
            </c:ext>
          </c:extLst>
        </c:ser>
        <c:dLbls>
          <c:showLegendKey val="0"/>
          <c:showVal val="0"/>
          <c:showCatName val="0"/>
          <c:showSerName val="0"/>
          <c:showPercent val="0"/>
          <c:showBubbleSize val="0"/>
        </c:dLbls>
        <c:smooth val="0"/>
        <c:axId val="1503691967"/>
        <c:axId val="1503693599"/>
      </c:lineChart>
      <c:catAx>
        <c:axId val="1503691967"/>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Time (s)</a:t>
                </a:r>
              </a:p>
            </c:rich>
          </c:tx>
          <c:overlay val="0"/>
          <c:spPr>
            <a:noFill/>
            <a:ln>
              <a:noFill/>
            </a:ln>
            <a:effectLst/>
          </c:spPr>
          <c:txPr>
            <a:bodyPr rot="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3599"/>
        <c:crosses val="autoZero"/>
        <c:auto val="1"/>
        <c:lblAlgn val="ctr"/>
        <c:lblOffset val="100"/>
        <c:noMultiLvlLbl val="0"/>
      </c:catAx>
      <c:valAx>
        <c:axId val="150369359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r>
                  <a:rPr lang="en-US" b="1"/>
                  <a:t>Velocity (m/s)</a:t>
                </a:r>
              </a:p>
            </c:rich>
          </c:tx>
          <c:overlay val="0"/>
          <c:spPr>
            <a:noFill/>
            <a:ln>
              <a:noFill/>
            </a:ln>
            <a:effectLst/>
          </c:spPr>
          <c:txPr>
            <a:bodyPr rot="-5400000" spcFirstLastPara="1" vertOverflow="ellipsis" vert="horz" wrap="square" anchor="ctr" anchorCtr="1"/>
            <a:lstStyle/>
            <a:p>
              <a:pPr>
                <a:defRPr sz="1330" b="1"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Century Gothic" panose="020B0502020202020204" pitchFamily="34" charset="0"/>
                <a:ea typeface="+mn-ea"/>
                <a:cs typeface="+mn-cs"/>
              </a:defRPr>
            </a:pPr>
            <a:endParaRPr lang="en-US"/>
          </a:p>
        </c:txPr>
        <c:crossAx val="1503691967"/>
        <c:crossesAt val="1"/>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Century Gothic" panose="020B0502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GB"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942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11</a:t>
            </a:fld>
            <a:endParaRPr lang="en-GB"/>
          </a:p>
        </p:txBody>
      </p:sp>
    </p:spTree>
    <p:extLst>
      <p:ext uri="{BB962C8B-B14F-4D97-AF65-F5344CB8AC3E}">
        <p14:creationId xmlns:p14="http://schemas.microsoft.com/office/powerpoint/2010/main" val="3734807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Purpose: </a:t>
            </a:r>
            <a:r>
              <a:rPr lang="en-GB" b="0" baseline="0" dirty="0"/>
              <a:t>This is a knowledge drill. The purpose of this is to check that the critical knowledge is secure before pupils move onto independent practice.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baseline="0" dirty="0"/>
              <a:t>Suggested guidance:</a:t>
            </a:r>
            <a:r>
              <a:rPr lang="en-GB" b="0" baseline="0" dirty="0"/>
              <a:t> There are a range of ways this could be done depending on time and ability range of the class: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Mini whiteboards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full sentences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short answers in exercise books</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In the pupil workbook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pair talk</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r>
              <a:rPr lang="en-GB" b="0" baseline="0" dirty="0"/>
              <a:t>As cold call</a:t>
            </a:r>
          </a:p>
          <a:p>
            <a:pPr marL="228600" marR="0" lvl="0" indent="-228600" algn="l" defTabSz="914400" rtl="0" eaLnBrk="1" fontAlgn="auto" latinLnBrk="0" hangingPunct="1">
              <a:lnSpc>
                <a:spcPct val="100000"/>
              </a:lnSpc>
              <a:spcBef>
                <a:spcPts val="0"/>
              </a:spcBef>
              <a:spcAft>
                <a:spcPts val="0"/>
              </a:spcAft>
              <a:buClrTx/>
              <a:buSzTx/>
              <a:buFontTx/>
              <a:buAutoNum type="alphaLcParenR"/>
              <a:tabLst/>
              <a:defRPr/>
            </a:pPr>
            <a:endParaRPr lang="en-GB" b="1"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baseline="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baseline="0" dirty="0"/>
          </a:p>
        </p:txBody>
      </p:sp>
      <p:sp>
        <p:nvSpPr>
          <p:cNvPr id="4" name="Slide Number Placeholder 3"/>
          <p:cNvSpPr>
            <a:spLocks noGrp="1"/>
          </p:cNvSpPr>
          <p:nvPr>
            <p:ph type="sldNum" sz="quarter" idx="10"/>
          </p:nvPr>
        </p:nvSpPr>
        <p:spPr/>
        <p:txBody>
          <a:bodyPr/>
          <a:lstStyle/>
          <a:p>
            <a:fld id="{4B7F327E-D879-4193-B0D7-BEE89950DB5C}" type="slidenum">
              <a:rPr lang="en-GB" smtClean="0"/>
              <a:t>12</a:t>
            </a:fld>
            <a:endParaRPr lang="en-GB"/>
          </a:p>
        </p:txBody>
      </p:sp>
    </p:spTree>
    <p:extLst>
      <p:ext uri="{BB962C8B-B14F-4D97-AF65-F5344CB8AC3E}">
        <p14:creationId xmlns:p14="http://schemas.microsoft.com/office/powerpoint/2010/main" val="1623761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a:t>
            </a:r>
          </a:p>
          <a:p>
            <a:r>
              <a:rPr lang="en-GB" dirty="0"/>
              <a:t>This talk task can also be used as a separate activity, or pupils can add ‘balanced/unbalanced’ onto the VT graphs on their worksheets. </a:t>
            </a:r>
          </a:p>
          <a:p>
            <a:r>
              <a:rPr lang="en-GB" dirty="0"/>
              <a:t>The aim of this task is to get pupils to continue making the link between forces and motion.</a:t>
            </a:r>
          </a:p>
          <a:p>
            <a:endParaRPr lang="en-GB" dirty="0"/>
          </a:p>
          <a:p>
            <a:r>
              <a:rPr lang="en-GB" dirty="0"/>
              <a:t>Only an unbalanced force can change the motion of an object, which in this case is changing the velocity.</a:t>
            </a:r>
          </a:p>
          <a:p>
            <a:r>
              <a:rPr lang="en-GB" dirty="0"/>
              <a:t>Therefore the parts of the graph where the velocity is changing show unbalanced forces (between 5 and 10 seconds, and then again between 15 and 20 seconds). </a:t>
            </a:r>
          </a:p>
          <a:p>
            <a:r>
              <a:rPr lang="en-GB" dirty="0"/>
              <a:t>Balanced forces cannot change the motion of an object, so where velocity is constant the forces must be balanced (anywhere there is a horizontal line - between 0 and 5 seconds and then again between 10 and 15 seconds). </a:t>
            </a:r>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13</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53266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GB" b="1"/>
              <a:t>Purpose: </a:t>
            </a:r>
            <a:r>
              <a:rPr lang="en-GB" b="0"/>
              <a:t>apply new information </a:t>
            </a:r>
          </a:p>
          <a:p>
            <a:endParaRPr lang="en-GB" b="0"/>
          </a:p>
          <a:p>
            <a:r>
              <a:rPr lang="en-GB" b="0"/>
              <a:t>Calculating the gradients should be relatively straightforward for most pupils (with the exception of the gradient of the tangent) but the challenging part is thinking about what the acceleration/deceleration actually means. </a:t>
            </a:r>
          </a:p>
          <a:p>
            <a:endParaRPr lang="en-GB" b="0"/>
          </a:p>
          <a:p>
            <a:r>
              <a:rPr lang="en-GB" b="0"/>
              <a:t>Calculating the displacement is a very complex skill so you may want to consider including this for your class. </a:t>
            </a:r>
          </a:p>
          <a:p>
            <a:endParaRPr lang="en-GB" b="0"/>
          </a:p>
          <a:p>
            <a:r>
              <a:rPr lang="en-GB" b="0"/>
              <a:t>Stretch - mark on each graph where the forces are balanced and where are they unbalanced.</a:t>
            </a:r>
          </a:p>
          <a:p>
            <a:r>
              <a:rPr lang="en-GB" b="0"/>
              <a:t>Stretch suggestion - get pupils to write their own scenarios and draw their own velocity-time graphs for other pupils to use for further practice. </a:t>
            </a:r>
          </a:p>
          <a:p>
            <a:endParaRPr/>
          </a:p>
        </p:txBody>
      </p:sp>
      <p:sp>
        <p:nvSpPr>
          <p:cNvPr id="190" name="Google Shape;190;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18</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68973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B</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may have confused gradient with area under the graph. If students answer B, they may have confused VT and DT graphs. </a:t>
            </a:r>
            <a:r>
              <a:rPr lang="en-GB" b="0" i="1" dirty="0"/>
              <a:t>To fix-it pupils can practice calculating acceleration from the gradient at different points on a VT graph.</a:t>
            </a:r>
          </a:p>
          <a:p>
            <a:pPr marL="0" marR="0" lvl="0" indent="0" algn="l" rtl="0">
              <a:lnSpc>
                <a:spcPct val="100000"/>
              </a:lnSpc>
              <a:spcBef>
                <a:spcPts val="0"/>
              </a:spcBef>
              <a:spcAft>
                <a:spcPts val="0"/>
              </a:spcAft>
              <a:buClr>
                <a:schemeClr val="dk1"/>
              </a:buClr>
              <a:buSzPts val="1200"/>
              <a:buFont typeface="+mj-lt"/>
              <a:buNone/>
            </a:pPr>
            <a:r>
              <a:rPr lang="en-GB" b="1" dirty="0"/>
              <a:t>Q2.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they have not understood the significance of the horizontal line on a VT graph. If students answer B, they may not understand the difference between constant and changing acceleration. </a:t>
            </a:r>
            <a:r>
              <a:rPr lang="en-GB" b="0" i="1" dirty="0"/>
              <a:t>To fix-it you may want to go through a curved section of a graph and calculate the gradient at different points to illustrate to pupils that the acceleration is not constant. </a:t>
            </a:r>
          </a:p>
          <a:p>
            <a:pPr marL="0" marR="0" lvl="0" indent="0" algn="l" rtl="0">
              <a:lnSpc>
                <a:spcPct val="100000"/>
              </a:lnSpc>
              <a:spcBef>
                <a:spcPts val="0"/>
              </a:spcBef>
              <a:spcAft>
                <a:spcPts val="0"/>
              </a:spcAft>
              <a:buClr>
                <a:schemeClr val="dk1"/>
              </a:buClr>
              <a:buSzPts val="1200"/>
              <a:buFont typeface="+mj-lt"/>
              <a:buNone/>
            </a:pPr>
            <a:r>
              <a:rPr lang="en-GB" b="1" dirty="0"/>
              <a:t>Q3. Answer: C</a:t>
            </a:r>
          </a:p>
          <a:p>
            <a:pPr marL="0" marR="0" lvl="0" indent="0" algn="l" rtl="0">
              <a:lnSpc>
                <a:spcPct val="100000"/>
              </a:lnSpc>
              <a:spcBef>
                <a:spcPts val="0"/>
              </a:spcBef>
              <a:spcAft>
                <a:spcPts val="0"/>
              </a:spcAft>
              <a:buClr>
                <a:schemeClr val="dk1"/>
              </a:buClr>
              <a:buSzPts val="1200"/>
              <a:buFont typeface="+mj-lt"/>
              <a:buNone/>
            </a:pPr>
            <a:r>
              <a:rPr lang="en-GB" b="0" dirty="0"/>
              <a:t>If students answer A or B, they have not understood the meaning of a negative value for acceleration. </a:t>
            </a:r>
            <a:r>
              <a:rPr lang="en-GB" b="0" i="1" dirty="0"/>
              <a:t>To fix-it you may want to model calculations of the scenarios in A and B to show how you arrive at a negative value for acceleration.</a:t>
            </a:r>
            <a:r>
              <a:rPr lang="en-GB" b="0" baseline="0" dirty="0"/>
              <a:t> </a:t>
            </a:r>
          </a:p>
        </p:txBody>
      </p:sp>
      <p:sp>
        <p:nvSpPr>
          <p:cNvPr id="205" name="Google Shape;205;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20</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smtClean="0">
                <a:solidFill>
                  <a:schemeClr val="dk1"/>
                </a:solidFill>
                <a:latin typeface="Calibri"/>
                <a:ea typeface="Calibri"/>
                <a:cs typeface="Calibri"/>
                <a:sym typeface="Calibri"/>
              </a:rPr>
              <a:t>21</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0421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7947b471f8_0_1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g7947b471f8_0_1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r>
              <a:rPr lang="en-GB" sz="1200" b="1">
                <a:solidFill>
                  <a:srgbClr val="0070C0"/>
                </a:solidFill>
                <a:latin typeface="Century Gothic" panose="020B0502020202020204" pitchFamily="34" charset="0"/>
              </a:rPr>
              <a:t>Foundation question: </a:t>
            </a:r>
            <a:r>
              <a:rPr lang="en-GB" sz="1200">
                <a:solidFill>
                  <a:srgbClr val="0070C0"/>
                </a:solidFill>
                <a:latin typeface="Century Gothic" panose="020B0502020202020204" pitchFamily="34" charset="0"/>
              </a:rPr>
              <a:t>State the definition of acceleration.</a:t>
            </a:r>
          </a:p>
          <a:p>
            <a:r>
              <a:rPr lang="en-GB" sz="1200" b="1">
                <a:solidFill>
                  <a:srgbClr val="0070C0"/>
                </a:solidFill>
                <a:latin typeface="Century Gothic" panose="020B0502020202020204" pitchFamily="34" charset="0"/>
              </a:rPr>
              <a:t>Answer</a:t>
            </a:r>
            <a:r>
              <a:rPr lang="en-GB" sz="1200">
                <a:solidFill>
                  <a:srgbClr val="0070C0"/>
                </a:solidFill>
                <a:latin typeface="Century Gothic" panose="020B0502020202020204" pitchFamily="34" charset="0"/>
              </a:rPr>
              <a:t>: </a:t>
            </a:r>
            <a:r>
              <a:rPr lang="en-GB" sz="1200" b="0" i="0" u="none" strike="noStrike" kern="1200" cap="none" baseline="0">
                <a:solidFill>
                  <a:schemeClr val="dk1"/>
                </a:solidFill>
                <a:effectLst/>
                <a:latin typeface="Calibri"/>
                <a:ea typeface="Calibri"/>
                <a:cs typeface="Calibri"/>
                <a:sym typeface="Calibri"/>
              </a:rPr>
              <a:t>Acceleration is the rate of change of velocity.</a:t>
            </a:r>
          </a:p>
          <a:p>
            <a:r>
              <a:rPr lang="en-GB" sz="1200" b="1">
                <a:solidFill>
                  <a:srgbClr val="7030A0"/>
                </a:solidFill>
                <a:latin typeface="Century Gothic" panose="020B0502020202020204" pitchFamily="34" charset="0"/>
              </a:rPr>
              <a:t>Stretch question: </a:t>
            </a:r>
            <a:r>
              <a:rPr lang="en-GB" sz="1200">
                <a:solidFill>
                  <a:srgbClr val="7030A0"/>
                </a:solidFill>
                <a:latin typeface="Century Gothic" panose="020B0502020202020204" pitchFamily="34" charset="0"/>
              </a:rPr>
              <a:t>Describe the motion shown in the above velocity-time graph.</a:t>
            </a:r>
          </a:p>
          <a:p>
            <a:r>
              <a:rPr lang="en-GB" sz="1200" b="1">
                <a:solidFill>
                  <a:srgbClr val="7030A0"/>
                </a:solidFill>
                <a:latin typeface="Century Gothic" panose="020B0502020202020204" pitchFamily="34" charset="0"/>
              </a:rPr>
              <a:t>Answer: </a:t>
            </a:r>
            <a:r>
              <a:rPr lang="en-GB" sz="1200" b="0" i="0" u="none" strike="noStrike" kern="1200" cap="none" baseline="0">
                <a:solidFill>
                  <a:schemeClr val="dk1"/>
                </a:solidFill>
                <a:effectLst/>
                <a:latin typeface="Calibri"/>
                <a:cs typeface="Calibri"/>
                <a:sym typeface="Calibri"/>
              </a:rPr>
              <a:t>T</a:t>
            </a:r>
            <a:r>
              <a:rPr lang="en-GB" sz="1200" b="0" i="0" u="none" strike="noStrike" kern="1200" cap="none" baseline="0">
                <a:solidFill>
                  <a:schemeClr val="dk1"/>
                </a:solidFill>
                <a:effectLst/>
                <a:latin typeface="Calibri"/>
                <a:ea typeface="Calibri"/>
                <a:cs typeface="Calibri"/>
                <a:sym typeface="Calibri"/>
              </a:rPr>
              <a:t>he object is accelerating from 0 to 10 m/s in the first 5 seconds, then it travels with a constant speed of 10 m/s for 5 seconds. It then accelerates again from 10 m/s to 14 m/s in another 5 seconds before decelerating to a stop in the last 5 seconds. </a:t>
            </a:r>
          </a:p>
          <a:p>
            <a:endParaRPr lang="en-GB" sz="1200">
              <a:solidFill>
                <a:srgbClr val="7030A0"/>
              </a:solidFill>
              <a:latin typeface="Century Gothic" panose="020B0502020202020204" pitchFamily="34" charset="0"/>
            </a:endParaRPr>
          </a:p>
        </p:txBody>
      </p:sp>
      <p:sp>
        <p:nvSpPr>
          <p:cNvPr id="87" name="Google Shape;87;g7947b471f8_0_1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2</a:t>
            </a:fld>
            <a:endParaRPr/>
          </a:p>
        </p:txBody>
      </p:sp>
    </p:spTree>
    <p:extLst>
      <p:ext uri="{BB962C8B-B14F-4D97-AF65-F5344CB8AC3E}">
        <p14:creationId xmlns:p14="http://schemas.microsoft.com/office/powerpoint/2010/main" val="1412404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GB" b="0" dirty="0"/>
              <a:t>In the previous lesson pupils were introduced to the features of a velocity-time graphs and used them to describe the motion of objects. They also compared the features of a distance-time graph with a velocity-time graph. In this lesson they will learn the more difficult features of velocity-time graphs. The final lesson in this unit will bring all the content of motion and forces together. </a:t>
            </a:r>
            <a:endParaRPr lang="en-US" b="0" dirty="0"/>
          </a:p>
          <a:p>
            <a:pPr rtl="0"/>
            <a:endParaRPr lang="en-US" b="0" dirty="0"/>
          </a:p>
          <a:p>
            <a:pPr rtl="0"/>
            <a:r>
              <a:rPr lang="en-US" b="0" dirty="0"/>
              <a:t>Hook:</a:t>
            </a:r>
          </a:p>
          <a:p>
            <a:pPr rtl="0"/>
            <a:r>
              <a:rPr lang="en-US" b="0" dirty="0"/>
              <a:t>Put the introduction slide with the recap of distance-time graphs up to match the journeys to their descriptions. </a:t>
            </a:r>
          </a:p>
          <a:p>
            <a:endParaRPr lang="en-GB"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7C1065-6FAC-EB47-82DC-34C50BE3F4B9}" type="slidenum">
              <a:rPr kumimoji="0" lang="en-US" sz="1800" b="0" i="0" u="none" strike="noStrike" kern="1200" cap="none" spc="0" normalizeH="0" baseline="0" noProof="0" smtClean="0">
                <a:ln>
                  <a:noFill/>
                </a:ln>
                <a:solidFill>
                  <a:srgbClr val="000000"/>
                </a:solidFill>
                <a:effectLst/>
                <a:uLnTx/>
                <a:uFillTx/>
                <a:latin typeface="Arial"/>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800" b="0" i="0" u="none" strike="noStrike" kern="1200" cap="none" spc="0" normalizeH="0" baseline="0" noProof="0">
              <a:ln>
                <a:noFill/>
              </a:ln>
              <a:solidFill>
                <a:srgbClr val="000000"/>
              </a:solidFill>
              <a:effectLst/>
              <a:uLnTx/>
              <a:uFillTx/>
              <a:latin typeface="Arial"/>
              <a:ea typeface="+mn-ea"/>
              <a:cs typeface="Arial"/>
              <a:sym typeface="Arial"/>
            </a:endParaRPr>
          </a:p>
        </p:txBody>
      </p:sp>
    </p:spTree>
    <p:extLst>
      <p:ext uri="{BB962C8B-B14F-4D97-AF65-F5344CB8AC3E}">
        <p14:creationId xmlns:p14="http://schemas.microsoft.com/office/powerpoint/2010/main" val="195674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 name="Google Shape;10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mj-lt"/>
              <a:buNone/>
            </a:pPr>
            <a:r>
              <a:rPr lang="en-GB" b="1" dirty="0"/>
              <a:t>Suggested Guidance:</a:t>
            </a:r>
          </a:p>
          <a:p>
            <a:pPr marL="0" marR="0" lvl="0" indent="0" algn="l" rtl="0">
              <a:lnSpc>
                <a:spcPct val="100000"/>
              </a:lnSpc>
              <a:spcBef>
                <a:spcPts val="0"/>
              </a:spcBef>
              <a:spcAft>
                <a:spcPts val="0"/>
              </a:spcAft>
              <a:buClr>
                <a:schemeClr val="dk1"/>
              </a:buClr>
              <a:buSzPts val="1200"/>
              <a:buFont typeface="+mj-lt"/>
              <a:buNone/>
            </a:pPr>
            <a:r>
              <a:rPr lang="en-GB" b="1" dirty="0"/>
              <a:t>Q1.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they are not clear on the difference between velocity-time graphs and distance-time graphs. If students answer C they may have not understood the difference between the terms horizontal line and straight line. </a:t>
            </a:r>
            <a:r>
              <a:rPr lang="en-GB" b="0" i="1" dirty="0"/>
              <a:t>To fix-it pupils can summarise the meaning of features of both VT and DT graphs.</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Q2. Answer: A</a:t>
            </a:r>
          </a:p>
          <a:p>
            <a:pPr marL="0" marR="0" lvl="0" indent="0" algn="l" rtl="0">
              <a:lnSpc>
                <a:spcPct val="100000"/>
              </a:lnSpc>
              <a:spcBef>
                <a:spcPts val="0"/>
              </a:spcBef>
              <a:spcAft>
                <a:spcPts val="0"/>
              </a:spcAft>
              <a:buClr>
                <a:schemeClr val="dk1"/>
              </a:buClr>
              <a:buSzPts val="1200"/>
              <a:buFont typeface="+mj-lt"/>
              <a:buNone/>
            </a:pPr>
            <a:r>
              <a:rPr lang="en-GB" b="0" dirty="0"/>
              <a:t>If students answer B or C they do not know the relationship between distance travelled and area under the graph. </a:t>
            </a:r>
            <a:r>
              <a:rPr lang="en-GB" b="0" i="1" dirty="0"/>
              <a:t>To fix-it, model again how to calculate the distance travelled. It may be worth explaining this in terms of velocity x time.</a:t>
            </a:r>
            <a:endParaRPr lang="en-GB" b="0" dirty="0"/>
          </a:p>
          <a:p>
            <a:pPr marL="0" marR="0" lvl="0" indent="0" algn="l" rtl="0">
              <a:lnSpc>
                <a:spcPct val="100000"/>
              </a:lnSpc>
              <a:spcBef>
                <a:spcPts val="0"/>
              </a:spcBef>
              <a:spcAft>
                <a:spcPts val="0"/>
              </a:spcAft>
              <a:buClr>
                <a:schemeClr val="dk1"/>
              </a:buClr>
              <a:buSzPts val="1200"/>
              <a:buFont typeface="+mj-lt"/>
              <a:buNone/>
            </a:pPr>
            <a:r>
              <a:rPr lang="en-GB" b="1" dirty="0"/>
              <a:t>Q3. Answer: C</a:t>
            </a:r>
          </a:p>
          <a:p>
            <a:pPr marL="0" marR="0" lvl="0" indent="0" algn="l" rtl="0">
              <a:lnSpc>
                <a:spcPct val="100000"/>
              </a:lnSpc>
              <a:spcBef>
                <a:spcPts val="0"/>
              </a:spcBef>
              <a:spcAft>
                <a:spcPts val="0"/>
              </a:spcAft>
              <a:buClr>
                <a:schemeClr val="dk1"/>
              </a:buClr>
              <a:buSzPts val="1200"/>
              <a:buFont typeface="+mj-lt"/>
              <a:buNone/>
            </a:pPr>
            <a:r>
              <a:rPr lang="en-GB" b="0" baseline="0" dirty="0"/>
              <a:t>If students answer A they have assumed that a negative gradient always means an object that is stopping regardless of if it reaches the x axis. If students answer B they have not understood the differences between VT and DT graphs. </a:t>
            </a:r>
            <a:r>
              <a:rPr lang="en-GB" b="0" i="1" baseline="0" dirty="0"/>
              <a:t>To fix-it, students can annotate on a VT graph what is shown by each feature.</a:t>
            </a:r>
          </a:p>
          <a:p>
            <a:endParaRPr lang="en-GB" b="1" baseline="0" dirty="0"/>
          </a:p>
        </p:txBody>
      </p:sp>
      <p:sp>
        <p:nvSpPr>
          <p:cNvPr id="102" name="Google Shape;10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GB"/>
              <a:t>5</a:t>
            </a:fld>
            <a:endParaRPr/>
          </a:p>
        </p:txBody>
      </p:sp>
    </p:spTree>
    <p:extLst>
      <p:ext uri="{BB962C8B-B14F-4D97-AF65-F5344CB8AC3E}">
        <p14:creationId xmlns:p14="http://schemas.microsoft.com/office/powerpoint/2010/main" val="1504933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this lesson we’re going to look at some more complicated velocity-time graphs.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Let’s look at this velocity-time graph. In this case we can see after 20 seconds that the graph dips below the x-axis. So what does this mean?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This shows that the object has a negative velocity - so what does that mean? It means that the object is travelling in the opposite direction. In this case it’s velocity becomes more negative between 20 and 25 seconds, so the velocity is increasing. This line shows that the object is getting faster (accelerating) in the opposite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is happening between 25 and 30 seconds?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There is a horizontal line so the velocity must be constant. The velocity is negative but still constant so it is travelling at the same speed but in the opposite direction.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A-level physics pupils will see the example of a ball bouncing, where the velocity does not decrease to 0, it just changes direction (which is represented with a dotted line).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In this case the object has stopped at 20 seconds before accelerating in the opposite direction for 5 seconds before reaching a new constant speed, also in the opposite direction.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a:t>Convention is to use forwards as positive on the y axis and backwards as negative. At this level they will mostly just be using forwards and backwards unless an initial direction is stated, which is usually taken to be the positive direction.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a:t>
            </a:fld>
            <a:endParaRPr/>
          </a:p>
        </p:txBody>
      </p:sp>
    </p:spTree>
    <p:extLst>
      <p:ext uri="{BB962C8B-B14F-4D97-AF65-F5344CB8AC3E}">
        <p14:creationId xmlns:p14="http://schemas.microsoft.com/office/powerpoint/2010/main" val="989164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t>Exposition Type: Explanation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a:p>
          <a:p>
            <a:pPr marL="0" marR="0" lvl="0" indent="0" algn="l" defTabSz="914400" rtl="0" eaLnBrk="1" fontAlgn="auto" latinLnBrk="0" hangingPunct="1">
              <a:lnSpc>
                <a:spcPct val="100000"/>
              </a:lnSpc>
              <a:spcBef>
                <a:spcPts val="0"/>
              </a:spcBef>
              <a:spcAft>
                <a:spcPts val="0"/>
              </a:spcAft>
              <a:buClrTx/>
              <a:buSzTx/>
              <a:buFontTx/>
              <a:buNone/>
              <a:tabLst/>
              <a:defRPr/>
            </a:pPr>
            <a:r>
              <a:rPr lang="en-GB" b="1"/>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a:t>This is the same example used from the previous lesson as a quick recap of what the gradient on a velocity-time graph is used for.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1"/>
              <a:t>What can we calculate from the gradient (slope) of a velocity-time graph?</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i="1"/>
              <a:t>Acceleration. This is a measure of how quickly the velocity changes (how much velocity changes per unit time). </a:t>
            </a:r>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7</a:t>
            </a:fld>
            <a:endParaRPr/>
          </a:p>
        </p:txBody>
      </p:sp>
    </p:spTree>
    <p:extLst>
      <p:ext uri="{BB962C8B-B14F-4D97-AF65-F5344CB8AC3E}">
        <p14:creationId xmlns:p14="http://schemas.microsoft.com/office/powerpoint/2010/main" val="150031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 name="Google Shape;14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Calculating the gradient of a tangent is covered in much more detail with rates of reaction in Year 11. In this lesson, as a stretch, you may want to show students how to calculate the gradient of the tangent that has been drawn for them, but they are not expected to draw the tangent themselves at this stage.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Suggested Exposition: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So we know that we can calculate acceleration from the gradient of a distance-time graph, but what if the gradient changes? On some velocity-time graphs you may see a curved line. Instead of there being a constant acceleration (i.e. the object changes velocity by the same margin during each time interval), this means there is a changing acceleration and the velocity does not change uniformly (i.e. during some time intervals the velocity will change by more or less).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To calculate the acceleration of an object when the line is curved we need to draw a tangent of the curve and determine the gradient of the tangent.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For example: We can calculate the acceleration of this object at 5 seconds.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This is a curve at this point so we need to draw a tangent to the curve. </a:t>
            </a:r>
            <a:r>
              <a:rPr lang="en-GB" b="1" dirty="0"/>
              <a:t>Annotate tangent.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We can then use the tangent to determine the gradient of the tangent and therefore the acceleration.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Annotate the working.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Increasing acceleration is where the curve is getting steeper (because the velocity is increasing, more distance is being covered per unit time) and decreasing acceleration is where the curve is getting flatter (because the velocity is decreasing, less distance is being covered per unit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May be useful to introduce the terms uniform (i.e. constant) and non-uniform (changing) acceleration with reference to a constant gradient versus a curve.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dirty="0"/>
              <a:t>Drawing a tangent to the curve is also used to calculate instantaneous speed on a distance-time graph so this is a useful skill for pupils to master. It is a requirement for Higher tier so you may want to consider how appropriate it is to introduce to your class.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dirty="0"/>
          </a:p>
        </p:txBody>
      </p:sp>
      <p:sp>
        <p:nvSpPr>
          <p:cNvPr id="141" name="Google Shape;14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8</a:t>
            </a:fld>
            <a:endParaRPr/>
          </a:p>
        </p:txBody>
      </p:sp>
    </p:spTree>
    <p:extLst>
      <p:ext uri="{BB962C8B-B14F-4D97-AF65-F5344CB8AC3E}">
        <p14:creationId xmlns:p14="http://schemas.microsoft.com/office/powerpoint/2010/main" val="48168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a:t>Purpose: </a:t>
            </a:r>
            <a:r>
              <a:rPr lang="en-GB"/>
              <a:t>review of new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228600" marR="0" lvl="0" indent="-152400" algn="l" defTabSz="914400" rtl="0" eaLnBrk="1" fontAlgn="auto" latinLnBrk="0" hangingPunct="1">
              <a:lnSpc>
                <a:spcPct val="100000"/>
              </a:lnSpc>
              <a:spcBef>
                <a:spcPts val="0"/>
              </a:spcBef>
              <a:spcAft>
                <a:spcPts val="0"/>
              </a:spcAft>
              <a:buClrTx/>
              <a:buSzTx/>
              <a:tabLst/>
              <a:defRPr/>
            </a:pPr>
            <a:endParaRPr b="0"/>
          </a:p>
        </p:txBody>
      </p:sp>
      <p:sp>
        <p:nvSpPr>
          <p:cNvPr id="174" name="Google Shape;17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Guidance: this is the key point for pupils to understand from this lesson - a curved line represents a changing acceleration. </a:t>
            </a:r>
          </a:p>
          <a:p>
            <a:r>
              <a:rPr lang="en-GB" dirty="0"/>
              <a:t>You may want to give pupils time to think, pair, share or work in groups with a spokesperson to feed back to the class. </a:t>
            </a:r>
          </a:p>
          <a:p>
            <a:r>
              <a:rPr lang="en-GB" dirty="0"/>
              <a:t>Stretch: describe a scenario that would result in each of these velocity-time graphs. </a:t>
            </a:r>
          </a:p>
          <a:p>
            <a:endParaRPr lang="en-GB" dirty="0"/>
          </a:p>
          <a:p>
            <a:endParaRPr lang="en-GB" dirty="0"/>
          </a:p>
          <a:p>
            <a:r>
              <a:rPr lang="en-GB" b="1" dirty="0"/>
              <a:t>Suggested guidance:</a:t>
            </a:r>
          </a:p>
          <a:p>
            <a:r>
              <a:rPr lang="en-GB" b="0" dirty="0"/>
              <a:t>Talk tasks can be used in a variety of ways to suit the particular needs of the students you are teaching. </a:t>
            </a:r>
            <a:r>
              <a:rPr lang="en-GB" sz="1200" b="0" i="0" u="none" strike="noStrike" cap="none" dirty="0">
                <a:solidFill>
                  <a:schemeClr val="dk1"/>
                </a:solidFill>
                <a:effectLst/>
                <a:latin typeface="Calibri"/>
                <a:ea typeface="Calibri"/>
                <a:cs typeface="Calibri"/>
                <a:sym typeface="Calibri"/>
              </a:rPr>
              <a:t>Through exchanging views with others, students develop their understanding of the science beyond what could be achieved individually. </a:t>
            </a:r>
          </a:p>
          <a:p>
            <a:endParaRPr lang="en-GB" sz="1200" b="0" i="0" u="none" strike="noStrike" cap="none" dirty="0">
              <a:solidFill>
                <a:schemeClr val="dk1"/>
              </a:solidFill>
              <a:effectLst/>
              <a:latin typeface="Calibri"/>
              <a:cs typeface="Calibri"/>
              <a:sym typeface="Calibri"/>
            </a:endParaRPr>
          </a:p>
          <a:p>
            <a:r>
              <a:rPr lang="en-GB" sz="1200" b="0" i="0" u="none" strike="noStrike" cap="none" dirty="0">
                <a:solidFill>
                  <a:schemeClr val="dk1"/>
                </a:solidFill>
                <a:effectLst/>
                <a:latin typeface="Calibri"/>
                <a:cs typeface="Calibri"/>
                <a:sym typeface="Calibri"/>
              </a:rPr>
              <a:t>Science classrooms that successfully integrate talk have the following features:</a:t>
            </a:r>
          </a:p>
          <a:p>
            <a:pPr>
              <a:buAutoNum type="arabicPeriod"/>
            </a:pPr>
            <a:r>
              <a:rPr lang="en-GB" sz="1200" b="0" i="0" u="none" strike="noStrike" cap="none" dirty="0">
                <a:solidFill>
                  <a:schemeClr val="dk1"/>
                </a:solidFill>
                <a:effectLst/>
                <a:latin typeface="Calibri"/>
                <a:ea typeface="Calibri"/>
                <a:cs typeface="Calibri"/>
                <a:sym typeface="Calibri"/>
              </a:rPr>
              <a:t>Science talk is a regular feature of lessons and is woven into classroom activities.</a:t>
            </a:r>
          </a:p>
          <a:p>
            <a:pPr>
              <a:buAutoNum type="arabicPeriod"/>
            </a:pPr>
            <a:r>
              <a:rPr lang="en-GB" sz="1200" b="0" i="0" u="none" strike="noStrike" cap="none" dirty="0">
                <a:solidFill>
                  <a:schemeClr val="dk1"/>
                </a:solidFill>
                <a:effectLst/>
                <a:latin typeface="Calibri"/>
                <a:ea typeface="Calibri"/>
                <a:cs typeface="Calibri"/>
                <a:sym typeface="Calibri"/>
              </a:rPr>
              <a:t>Students are paired or grouped strategically by the teacher to ensure productive interaction. This might take into consideration the students’ proficiency of the English language, how encouraging they might be to peers and their attainment in the topic. It’s a good idea to consider these pairings in the class seating plan.</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and supported to talk, but are not forced to talk.</a:t>
            </a:r>
          </a:p>
          <a:p>
            <a:pPr>
              <a:buAutoNum type="arabicPeriod"/>
            </a:pPr>
            <a:r>
              <a:rPr lang="en-GB" sz="1200" b="0" i="0" u="none" strike="noStrike" cap="none" dirty="0">
                <a:solidFill>
                  <a:schemeClr val="dk1"/>
                </a:solidFill>
                <a:effectLst/>
                <a:latin typeface="Calibri"/>
                <a:ea typeface="Calibri"/>
                <a:cs typeface="Calibri"/>
                <a:sym typeface="Calibri"/>
              </a:rPr>
              <a:t>The teacher should take on the role of a facilitator, engaging with conversations where necessary and encouraging or steering the conversation where needed. </a:t>
            </a:r>
          </a:p>
          <a:p>
            <a:pPr>
              <a:buAutoNum type="arabicPeriod"/>
            </a:pPr>
            <a:r>
              <a:rPr lang="en-GB" sz="1200" b="0" i="0" u="none" strike="noStrike" cap="none" dirty="0">
                <a:solidFill>
                  <a:schemeClr val="dk1"/>
                </a:solidFill>
                <a:effectLst/>
                <a:latin typeface="Calibri"/>
                <a:ea typeface="Calibri"/>
                <a:cs typeface="Calibri"/>
                <a:sym typeface="Calibri"/>
              </a:rPr>
              <a:t>Students are encouraged to use the language they have to express their ideas (e.g., everyday language, imperfect English, native language), but also to incorporate science specific terminology where this is more accurate or has been taught.</a:t>
            </a:r>
          </a:p>
          <a:p>
            <a:r>
              <a:rPr lang="en-GB" sz="1200" b="0" i="0" u="none" strike="noStrike" cap="none" dirty="0">
                <a:solidFill>
                  <a:schemeClr val="dk1"/>
                </a:solidFill>
                <a:effectLst/>
                <a:latin typeface="Calibri"/>
                <a:ea typeface="Calibri"/>
                <a:cs typeface="Calibri"/>
                <a:sym typeface="Calibri"/>
              </a:rPr>
              <a:t>6. Scientifically inaccurate ideas are not dismissed by the partner or teacher; open discussion and further investigation are relied on to help students construct ideas that support them to progress in their scientific understanding. </a:t>
            </a:r>
          </a:p>
          <a:p>
            <a:r>
              <a:rPr lang="en-GB" sz="1200" b="0" i="0" u="none" strike="noStrike" cap="none" dirty="0">
                <a:solidFill>
                  <a:schemeClr val="dk1"/>
                </a:solidFill>
                <a:effectLst/>
                <a:latin typeface="Calibri"/>
                <a:ea typeface="Calibri"/>
                <a:cs typeface="Calibri"/>
                <a:sym typeface="Calibri"/>
              </a:rPr>
              <a:t>7. Guidelines for behaviour during talk tasks are explicit and frequently reviewed. Rules for students might be:</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Listen carefully to your partner</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Take turns talking.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Speak one at a time, without interrupting.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agree or disagree and explain why.</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Politely point out if your partner has used a scientific word incorrectly, if they have explained the science incorrectly, or if there is a more accurate way to describe something.</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If confused, ask questions.</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Stay focused on the discussion topic.</a:t>
            </a:r>
          </a:p>
          <a:p>
            <a:pPr lvl="1">
              <a:buFont typeface="Arial" panose="020B0604020202020204" pitchFamily="34" charset="0"/>
              <a:buChar char="•"/>
            </a:pPr>
            <a:r>
              <a:rPr lang="en-GB" sz="1200" b="0" i="1" u="none" strike="noStrike" cap="none" dirty="0">
                <a:solidFill>
                  <a:schemeClr val="dk1"/>
                </a:solidFill>
                <a:effectLst/>
                <a:latin typeface="Calibri"/>
                <a:ea typeface="Calibri"/>
                <a:cs typeface="Calibri"/>
                <a:sym typeface="Calibri"/>
              </a:rPr>
              <a:t>Respond to one another.</a:t>
            </a:r>
            <a:endParaRPr lang="en-GB" dirty="0"/>
          </a:p>
          <a:p>
            <a:endParaRPr lang="en-GB"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GB" sz="1200" b="0" i="0" u="none" strike="noStrike" cap="none" smtClean="0">
                <a:solidFill>
                  <a:schemeClr val="dk1"/>
                </a:solidFill>
                <a:latin typeface="Calibri"/>
                <a:ea typeface="Calibri"/>
                <a:cs typeface="Calibri"/>
                <a:sym typeface="Calibri"/>
              </a:rPr>
              <a:t>10</a:t>
            </a:fld>
            <a:endParaRPr lang="en-GB"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71598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Unit titl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A886B-6EB3-6C49-9BE3-D1D0B41EF08A}"/>
              </a:ext>
            </a:extLst>
          </p:cNvPr>
          <p:cNvSpPr/>
          <p:nvPr userDrawn="1"/>
        </p:nvSpPr>
        <p:spPr>
          <a:xfrm flipV="1">
            <a:off x="0" y="710602"/>
            <a:ext cx="12192000" cy="3714253"/>
          </a:xfrm>
          <a:prstGeom prst="rect">
            <a:avLst/>
          </a:prstGeom>
          <a:solidFill>
            <a:srgbClr val="2F39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EA1BCB8-27AB-CA47-A591-0C4F0D4B5F89}"/>
              </a:ext>
            </a:extLst>
          </p:cNvPr>
          <p:cNvGraphicFramePr>
            <a:graphicFrameLocks noGrp="1"/>
          </p:cNvGraphicFramePr>
          <p:nvPr userDrawn="1">
            <p:extLst>
              <p:ext uri="{D42A27DB-BD31-4B8C-83A1-F6EECF244321}">
                <p14:modId xmlns:p14="http://schemas.microsoft.com/office/powerpoint/2010/main" val="2376034256"/>
              </p:ext>
            </p:extLst>
          </p:nvPr>
        </p:nvGraphicFramePr>
        <p:xfrm>
          <a:off x="392326" y="1095643"/>
          <a:ext cx="8927886" cy="2944169"/>
        </p:xfrm>
        <a:graphic>
          <a:graphicData uri="http://schemas.openxmlformats.org/drawingml/2006/table">
            <a:tbl>
              <a:tblPr firstRow="1" bandRow="1">
                <a:tableStyleId>{5940675A-B579-460E-94D1-54222C63F5DA}</a:tableStyleId>
              </a:tblPr>
              <a:tblGrid>
                <a:gridCol w="8927886">
                  <a:extLst>
                    <a:ext uri="{9D8B030D-6E8A-4147-A177-3AD203B41FA5}">
                      <a16:colId xmlns:a16="http://schemas.microsoft.com/office/drawing/2014/main" val="2776673247"/>
                    </a:ext>
                  </a:extLst>
                </a:gridCol>
              </a:tblGrid>
              <a:tr h="1567708">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112364914"/>
                  </a:ext>
                </a:extLst>
              </a:tr>
              <a:tr h="615184">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545545699"/>
                  </a:ext>
                </a:extLst>
              </a:tr>
              <a:tr h="761277">
                <a:tc>
                  <a:txBody>
                    <a:bodyPr/>
                    <a:lstStyle/>
                    <a:p>
                      <a:endParaRPr lang="en-GB"/>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200252581"/>
                  </a:ext>
                </a:extLst>
              </a:tr>
            </a:tbl>
          </a:graphicData>
        </a:graphic>
      </p:graphicFrame>
      <p:sp>
        <p:nvSpPr>
          <p:cNvPr id="2" name="Title 1">
            <a:extLst>
              <a:ext uri="{FF2B5EF4-FFF2-40B4-BE49-F238E27FC236}">
                <a16:creationId xmlns:a16="http://schemas.microsoft.com/office/drawing/2014/main" id="{6D351B7E-546F-DE43-8A2B-3372F5B52F28}"/>
              </a:ext>
            </a:extLst>
          </p:cNvPr>
          <p:cNvSpPr>
            <a:spLocks noGrp="1"/>
          </p:cNvSpPr>
          <p:nvPr>
            <p:ph type="title" hasCustomPrompt="1"/>
          </p:nvPr>
        </p:nvSpPr>
        <p:spPr>
          <a:xfrm>
            <a:off x="509478" y="2708518"/>
            <a:ext cx="8810734" cy="503999"/>
          </a:xfrm>
        </p:spPr>
        <p:txBody>
          <a:bodyPr lIns="0" tIns="0" rIns="0" bIns="0" anchor="ctr" anchorCtr="0">
            <a:normAutofit/>
          </a:bodyPr>
          <a:lstStyle>
            <a:lvl1pPr>
              <a:defRPr sz="2800" b="0">
                <a:solidFill>
                  <a:schemeClr val="bg1"/>
                </a:solidFill>
              </a:defRPr>
            </a:lvl1pPr>
          </a:lstStyle>
          <a:p>
            <a:r>
              <a:rPr lang="en-GB"/>
              <a:t>This is the unit code</a:t>
            </a:r>
            <a:endParaRPr lang="en-US"/>
          </a:p>
        </p:txBody>
      </p:sp>
      <p:sp>
        <p:nvSpPr>
          <p:cNvPr id="3" name="Content Placeholder 2">
            <a:extLst>
              <a:ext uri="{FF2B5EF4-FFF2-40B4-BE49-F238E27FC236}">
                <a16:creationId xmlns:a16="http://schemas.microsoft.com/office/drawing/2014/main" id="{3D7B24C1-A0A1-2B42-B340-EBD6843CA1DA}"/>
              </a:ext>
            </a:extLst>
          </p:cNvPr>
          <p:cNvSpPr>
            <a:spLocks noGrp="1"/>
          </p:cNvSpPr>
          <p:nvPr>
            <p:ph idx="1" hasCustomPrompt="1"/>
          </p:nvPr>
        </p:nvSpPr>
        <p:spPr>
          <a:xfrm>
            <a:off x="509478" y="2102199"/>
            <a:ext cx="5819885" cy="430800"/>
          </a:xfrm>
        </p:spPr>
        <p:txBody>
          <a:bodyPr lIns="0" tIns="0" rIns="0" bIns="0" anchor="b" anchorCtr="0">
            <a:noAutofit/>
          </a:bodyPr>
          <a:lstStyle>
            <a:lvl1pPr marL="0" indent="0">
              <a:buFontTx/>
              <a:buNone/>
              <a:defRPr sz="4000" b="1" i="0">
                <a:solidFill>
                  <a:schemeClr val="bg1"/>
                </a:solidFill>
                <a:latin typeface="Arial" panose="020B0604020202020204" pitchFamily="34" charset="0"/>
                <a:cs typeface="Arial" panose="020B0604020202020204" pitchFamily="34" charset="0"/>
              </a:defRPr>
            </a:lvl1pPr>
          </a:lstStyle>
          <a:p>
            <a:r>
              <a:rPr lang="en-GB"/>
              <a:t>This is the lesson title</a:t>
            </a:r>
            <a:endParaRPr lang="en-US"/>
          </a:p>
        </p:txBody>
      </p:sp>
      <p:sp>
        <p:nvSpPr>
          <p:cNvPr id="10" name="Oval 9">
            <a:extLst>
              <a:ext uri="{FF2B5EF4-FFF2-40B4-BE49-F238E27FC236}">
                <a16:creationId xmlns:a16="http://schemas.microsoft.com/office/drawing/2014/main" id="{3712BA70-B9B2-9F4D-A400-E769B3B5DA60}"/>
              </a:ext>
            </a:extLst>
          </p:cNvPr>
          <p:cNvSpPr/>
          <p:nvPr/>
        </p:nvSpPr>
        <p:spPr>
          <a:xfrm>
            <a:off x="10317281" y="4941397"/>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DAB9BE6-F6FF-4D45-AE5C-EC7D7F0214B8}"/>
              </a:ext>
            </a:extLst>
          </p:cNvPr>
          <p:cNvPicPr>
            <a:picLocks noChangeAspect="1"/>
          </p:cNvPicPr>
          <p:nvPr/>
        </p:nvPicPr>
        <p:blipFill rotWithShape="1">
          <a:blip r:embed="rId2"/>
          <a:srcRect r="73528" b="94557"/>
          <a:stretch/>
        </p:blipFill>
        <p:spPr>
          <a:xfrm>
            <a:off x="-183266" y="150470"/>
            <a:ext cx="3227408" cy="353219"/>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85D91923-773B-174E-B219-D88AFAB231E3}"/>
              </a:ext>
            </a:extLst>
          </p:cNvPr>
          <p:cNvPicPr>
            <a:picLocks noChangeAspect="1"/>
          </p:cNvPicPr>
          <p:nvPr userDrawn="1"/>
        </p:nvPicPr>
        <p:blipFill>
          <a:blip r:embed="rId3"/>
          <a:stretch>
            <a:fillRect/>
          </a:stretch>
        </p:blipFill>
        <p:spPr>
          <a:xfrm>
            <a:off x="509478" y="3354441"/>
            <a:ext cx="1133585" cy="622488"/>
          </a:xfrm>
          <a:prstGeom prst="rect">
            <a:avLst/>
          </a:prstGeom>
        </p:spPr>
      </p:pic>
    </p:spTree>
    <p:extLst>
      <p:ext uri="{BB962C8B-B14F-4D97-AF65-F5344CB8AC3E}">
        <p14:creationId xmlns:p14="http://schemas.microsoft.com/office/powerpoint/2010/main" val="14260116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Lesson Objectives">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Lesson Objectives</a:t>
            </a:r>
          </a:p>
        </p:txBody>
      </p:sp>
    </p:spTree>
    <p:extLst>
      <p:ext uri="{BB962C8B-B14F-4D97-AF65-F5344CB8AC3E}">
        <p14:creationId xmlns:p14="http://schemas.microsoft.com/office/powerpoint/2010/main" val="130279273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eedbac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138896"/>
            <a:ext cx="10620000" cy="1504709"/>
          </a:xfrm>
        </p:spPr>
        <p:txBody>
          <a:bodyPr lIns="0" tIns="0" rIns="0" bIns="0" anchor="b" anchorCtr="0">
            <a:normAutofit/>
          </a:bodyPr>
          <a:lstStyle>
            <a:lvl1pPr>
              <a:defRPr sz="2600" b="1"/>
            </a:lvl1pPr>
          </a:lstStyle>
          <a:p>
            <a:r>
              <a:rPr lang="en-GB"/>
              <a:t>Can you spare a moment to share some feedback on this lesson?</a:t>
            </a:r>
            <a:br>
              <a:rPr lang="en-GB"/>
            </a:br>
            <a:br>
              <a:rPr lang="en-GB"/>
            </a:br>
            <a:r>
              <a:rPr lang="en-GB"/>
              <a:t>Please copy the table below and click the link to let us know what you thought. Thank you! </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Feedback</a:t>
            </a:r>
          </a:p>
        </p:txBody>
      </p:sp>
    </p:spTree>
    <p:extLst>
      <p:ext uri="{BB962C8B-B14F-4D97-AF65-F5344CB8AC3E}">
        <p14:creationId xmlns:p14="http://schemas.microsoft.com/office/powerpoint/2010/main" val="230018354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Vocabular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Vocabulary</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8058931"/>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eacher informa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Information for Teachers</a:t>
            </a:r>
          </a:p>
        </p:txBody>
      </p:sp>
    </p:spTree>
    <p:extLst>
      <p:ext uri="{BB962C8B-B14F-4D97-AF65-F5344CB8AC3E}">
        <p14:creationId xmlns:p14="http://schemas.microsoft.com/office/powerpoint/2010/main" val="224467679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App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92CA172-5EAE-804D-AABD-57A2C8AD4B00}"/>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7C566C2-9CB2-1B42-AB01-A55076C6A2AF}"/>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Apply</a:t>
            </a:r>
          </a:p>
        </p:txBody>
      </p:sp>
    </p:spTree>
    <p:extLst>
      <p:ext uri="{BB962C8B-B14F-4D97-AF65-F5344CB8AC3E}">
        <p14:creationId xmlns:p14="http://schemas.microsoft.com/office/powerpoint/2010/main" val="14101318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riting like a scientis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6" name="Rectangle 5">
            <a:extLst>
              <a:ext uri="{FF2B5EF4-FFF2-40B4-BE49-F238E27FC236}">
                <a16:creationId xmlns:a16="http://schemas.microsoft.com/office/drawing/2014/main" id="{0A8ECAB4-71DA-CB41-A1F1-B0F326B7C6D5}"/>
              </a:ext>
            </a:extLst>
          </p:cNvPr>
          <p:cNvSpPr/>
          <p:nvPr userDrawn="1"/>
        </p:nvSpPr>
        <p:spPr>
          <a:xfrm>
            <a:off x="6690167" y="905813"/>
            <a:ext cx="4533291" cy="5036695"/>
          </a:xfrm>
          <a:prstGeom prst="rect">
            <a:avLst/>
          </a:prstGeom>
          <a:solidFill>
            <a:srgbClr val="009193">
              <a:alpha val="3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rgbClr val="002060"/>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Writing like a scientist</a:t>
            </a:r>
          </a:p>
        </p:txBody>
      </p:sp>
      <p:sp>
        <p:nvSpPr>
          <p:cNvPr id="12" name="Oval 11">
            <a:extLst>
              <a:ext uri="{FF2B5EF4-FFF2-40B4-BE49-F238E27FC236}">
                <a16:creationId xmlns:a16="http://schemas.microsoft.com/office/drawing/2014/main" id="{58119CD6-A5DA-0745-B17E-EB19681E9387}"/>
              </a:ext>
            </a:extLst>
          </p:cNvPr>
          <p:cNvSpPr/>
          <p:nvPr/>
        </p:nvSpPr>
        <p:spPr>
          <a:xfrm>
            <a:off x="10271208" y="5508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9258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x-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B9BDBA1-DD73-5C43-A5A8-F619ADA69383}"/>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9A744-2E01-C041-B368-5F120DFEA3C0}"/>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6388379F-C4DE-4646-93E3-42D263D1AAF5}"/>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Fix-it</a:t>
            </a:r>
          </a:p>
        </p:txBody>
      </p:sp>
    </p:spTree>
    <p:extLst>
      <p:ext uri="{BB962C8B-B14F-4D97-AF65-F5344CB8AC3E}">
        <p14:creationId xmlns:p14="http://schemas.microsoft.com/office/powerpoint/2010/main" val="270876057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ductio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Introduction</a:t>
            </a:r>
          </a:p>
        </p:txBody>
      </p:sp>
    </p:spTree>
    <p:extLst>
      <p:ext uri="{BB962C8B-B14F-4D97-AF65-F5344CB8AC3E}">
        <p14:creationId xmlns:p14="http://schemas.microsoft.com/office/powerpoint/2010/main" val="42529904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Check for understandin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19EA7AB-2A8A-FC4D-9B64-1ACEDF370C9C}"/>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420EA5B-6D37-7E44-9227-CDD97B420EC1}"/>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Check for understanding</a:t>
            </a:r>
          </a:p>
        </p:txBody>
      </p:sp>
      <p:sp>
        <p:nvSpPr>
          <p:cNvPr id="11" name="Title 1">
            <a:extLst>
              <a:ext uri="{FF2B5EF4-FFF2-40B4-BE49-F238E27FC236}">
                <a16:creationId xmlns:a16="http://schemas.microsoft.com/office/drawing/2014/main" id="{D87BFAE8-7424-494C-9FA6-BAD98DAD859B}"/>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Tree>
    <p:extLst>
      <p:ext uri="{BB962C8B-B14F-4D97-AF65-F5344CB8AC3E}">
        <p14:creationId xmlns:p14="http://schemas.microsoft.com/office/powerpoint/2010/main" val="160382709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alk Task">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CC60F1-53C2-2F45-BA74-D0D91DCBB869}"/>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9013E8-2729-5B47-8374-30CE1D248EBB}"/>
              </a:ext>
            </a:extLst>
          </p:cNvPr>
          <p:cNvSpPr>
            <a:spLocks noGrp="1"/>
          </p:cNvSpPr>
          <p:nvPr>
            <p:ph type="title" hasCustomPrompt="1"/>
          </p:nvPr>
        </p:nvSpPr>
        <p:spPr>
          <a:xfrm>
            <a:off x="540000" y="0"/>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FB8F997C-5D99-6F43-B0D2-545450812158}"/>
              </a:ext>
            </a:extLst>
          </p:cNvPr>
          <p:cNvSpPr txBox="1"/>
          <p:nvPr/>
        </p:nvSpPr>
        <p:spPr>
          <a:xfrm rot="16200000">
            <a:off x="8433600" y="3099600"/>
            <a:ext cx="6858000"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Talk Task</a:t>
            </a:r>
          </a:p>
        </p:txBody>
      </p:sp>
    </p:spTree>
    <p:extLst>
      <p:ext uri="{BB962C8B-B14F-4D97-AF65-F5344CB8AC3E}">
        <p14:creationId xmlns:p14="http://schemas.microsoft.com/office/powerpoint/2010/main" val="1326867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ctivit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C1E1B9E-7C95-3148-8A95-67EC5EC2388E}"/>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86193F-4CCD-C844-A34E-2805FE7AE763}"/>
              </a:ext>
            </a:extLst>
          </p:cNvPr>
          <p:cNvSpPr>
            <a:spLocks noGrp="1"/>
          </p:cNvSpPr>
          <p:nvPr>
            <p:ph type="title" hasCustomPrompt="1"/>
          </p:nvPr>
        </p:nvSpPr>
        <p:spPr>
          <a:xfrm>
            <a:off x="540000" y="-1"/>
            <a:ext cx="10620000" cy="720000"/>
          </a:xfrm>
        </p:spPr>
        <p:txBody>
          <a:bodyPr lIns="0" tIns="0" rIns="0" bIns="0" anchor="b" anchorCtr="0">
            <a:normAutofit/>
          </a:bodyPr>
          <a:lstStyle>
            <a:lvl1pPr>
              <a:defRPr sz="2600" b="1"/>
            </a:lvl1pPr>
          </a:lstStyle>
          <a:p>
            <a:r>
              <a:rPr lang="en-GB"/>
              <a:t>Title</a:t>
            </a:r>
            <a:endParaRPr lang="en-US"/>
          </a:p>
        </p:txBody>
      </p:sp>
      <p:sp>
        <p:nvSpPr>
          <p:cNvPr id="12" name="TextBox 11">
            <a:extLst>
              <a:ext uri="{FF2B5EF4-FFF2-40B4-BE49-F238E27FC236}">
                <a16:creationId xmlns:a16="http://schemas.microsoft.com/office/drawing/2014/main" id="{1E5D10FB-422B-FF46-9A52-79F8348D7380}"/>
              </a:ext>
            </a:extLst>
          </p:cNvPr>
          <p:cNvSpPr txBox="1"/>
          <p:nvPr/>
        </p:nvSpPr>
        <p:spPr>
          <a:xfrm rot="16200000">
            <a:off x="8433599" y="3099601"/>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a:t>
            </a:r>
          </a:p>
        </p:txBody>
      </p:sp>
    </p:spTree>
    <p:extLst>
      <p:ext uri="{BB962C8B-B14F-4D97-AF65-F5344CB8AC3E}">
        <p14:creationId xmlns:p14="http://schemas.microsoft.com/office/powerpoint/2010/main" val="289471935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ctivity-Dem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313838A-2EF4-E046-B265-14F3C0A0BFCB}"/>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D9BB3E-33F0-A142-9132-02E325444044}"/>
              </a:ext>
            </a:extLst>
          </p:cNvPr>
          <p:cNvSpPr>
            <a:spLocks noGrp="1"/>
          </p:cNvSpPr>
          <p:nvPr>
            <p:ph type="title" hasCustomPrompt="1"/>
          </p:nvPr>
        </p:nvSpPr>
        <p:spPr>
          <a:xfrm>
            <a:off x="540000" y="-5"/>
            <a:ext cx="10620000" cy="720000"/>
          </a:xfrm>
        </p:spPr>
        <p:txBody>
          <a:bodyPr lIns="0" tIns="0" rIns="0" bIns="0" anchor="b" anchorCtr="0">
            <a:normAutofit/>
          </a:bodyPr>
          <a:lstStyle>
            <a:lvl1pPr>
              <a:defRPr sz="2600" b="1"/>
            </a:lvl1pPr>
          </a:lstStyle>
          <a:p>
            <a:r>
              <a:rPr lang="en-GB"/>
              <a:t>Title</a:t>
            </a:r>
            <a:endParaRPr lang="en-US"/>
          </a:p>
        </p:txBody>
      </p:sp>
      <p:sp>
        <p:nvSpPr>
          <p:cNvPr id="17" name="TextBox 16">
            <a:extLst>
              <a:ext uri="{FF2B5EF4-FFF2-40B4-BE49-F238E27FC236}">
                <a16:creationId xmlns:a16="http://schemas.microsoft.com/office/drawing/2014/main" id="{012EE252-8AAE-A549-AFDC-BC55026867C7}"/>
              </a:ext>
            </a:extLst>
          </p:cNvPr>
          <p:cNvSpPr txBox="1"/>
          <p:nvPr/>
        </p:nvSpPr>
        <p:spPr>
          <a:xfrm rot="16200000">
            <a:off x="8433599" y="3099598"/>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Activity-Demo</a:t>
            </a:r>
          </a:p>
        </p:txBody>
      </p:sp>
      <p:sp>
        <p:nvSpPr>
          <p:cNvPr id="21" name="Oval 20">
            <a:extLst>
              <a:ext uri="{FF2B5EF4-FFF2-40B4-BE49-F238E27FC236}">
                <a16:creationId xmlns:a16="http://schemas.microsoft.com/office/drawing/2014/main" id="{14D3309E-60DD-4045-80F8-3895C7659C3A}"/>
              </a:ext>
            </a:extLst>
          </p:cNvPr>
          <p:cNvSpPr/>
          <p:nvPr/>
        </p:nvSpPr>
        <p:spPr>
          <a:xfrm>
            <a:off x="10620000" y="216000"/>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4DDD8D09-813D-024F-AB56-8BD0BBC168F8}"/>
              </a:ext>
            </a:extLst>
          </p:cNvPr>
          <p:cNvSpPr txBox="1"/>
          <p:nvPr/>
        </p:nvSpPr>
        <p:spPr>
          <a:xfrm>
            <a:off x="10609838" y="504000"/>
            <a:ext cx="1350000" cy="720000"/>
          </a:xfrm>
          <a:prstGeom prst="rect">
            <a:avLst/>
          </a:prstGeom>
          <a:noFill/>
        </p:spPr>
        <p:txBody>
          <a:bodyPr wrap="square" lIns="0" tIns="0" rIns="0" bIns="0" rtlCol="0" anchor="ctr" anchorCtr="0">
            <a:noAutofit/>
          </a:bodyPr>
          <a:lstStyle/>
          <a:p>
            <a:pPr algn="ctr"/>
            <a:r>
              <a:rPr lang="en-US" sz="1400" b="1">
                <a:solidFill>
                  <a:schemeClr val="accent2"/>
                </a:solidFill>
                <a:latin typeface="Arial" panose="020B0604020202020204" pitchFamily="34" charset="0"/>
                <a:cs typeface="Arial" panose="020B0604020202020204" pitchFamily="34" charset="0"/>
              </a:rPr>
              <a:t>Key point </a:t>
            </a:r>
          </a:p>
          <a:p>
            <a:pPr algn="ctr"/>
            <a:r>
              <a:rPr lang="en-US" sz="1400" b="1">
                <a:solidFill>
                  <a:schemeClr val="accent2"/>
                </a:solidFill>
                <a:latin typeface="Arial" panose="020B0604020202020204" pitchFamily="34" charset="0"/>
                <a:cs typeface="Arial" panose="020B0604020202020204" pitchFamily="34" charset="0"/>
              </a:rPr>
              <a:t>of useful information</a:t>
            </a:r>
          </a:p>
        </p:txBody>
      </p:sp>
    </p:spTree>
    <p:extLst>
      <p:ext uri="{BB962C8B-B14F-4D97-AF65-F5344CB8AC3E}">
        <p14:creationId xmlns:p14="http://schemas.microsoft.com/office/powerpoint/2010/main" val="3234666974"/>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Exit ticke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1CF8D11-A98B-FB43-A02A-0E01508CFEFA}"/>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9B7E32-F1A6-034E-A449-0418D7DA131D}"/>
              </a:ext>
            </a:extLst>
          </p:cNvPr>
          <p:cNvSpPr>
            <a:spLocks noGrp="1"/>
          </p:cNvSpPr>
          <p:nvPr>
            <p:ph type="title" hasCustomPrompt="1"/>
          </p:nvPr>
        </p:nvSpPr>
        <p:spPr>
          <a:xfrm>
            <a:off x="540000" y="-3570"/>
            <a:ext cx="10620000" cy="720000"/>
          </a:xfrm>
        </p:spPr>
        <p:txBody>
          <a:bodyPr lIns="0" tIns="0" rIns="0" bIns="0" anchor="b" anchorCtr="0">
            <a:normAutofit/>
          </a:bodyPr>
          <a:lstStyle>
            <a:lvl1pPr>
              <a:defRPr sz="2600" b="1"/>
            </a:lvl1pPr>
          </a:lstStyle>
          <a:p>
            <a:r>
              <a:rPr lang="en-GB"/>
              <a:t>Title</a:t>
            </a:r>
            <a:endParaRPr lang="en-US"/>
          </a:p>
        </p:txBody>
      </p:sp>
      <p:sp>
        <p:nvSpPr>
          <p:cNvPr id="19" name="TextBox 18">
            <a:extLst>
              <a:ext uri="{FF2B5EF4-FFF2-40B4-BE49-F238E27FC236}">
                <a16:creationId xmlns:a16="http://schemas.microsoft.com/office/drawing/2014/main" id="{527B9016-1EB5-F141-8466-77AF25D7B637}"/>
              </a:ext>
            </a:extLst>
          </p:cNvPr>
          <p:cNvSpPr txBox="1"/>
          <p:nvPr/>
        </p:nvSpPr>
        <p:spPr>
          <a:xfrm rot="16200000">
            <a:off x="8433598" y="3099604"/>
            <a:ext cx="6858003"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Exit ticket</a:t>
            </a:r>
          </a:p>
        </p:txBody>
      </p:sp>
    </p:spTree>
    <p:extLst>
      <p:ext uri="{BB962C8B-B14F-4D97-AF65-F5344CB8AC3E}">
        <p14:creationId xmlns:p14="http://schemas.microsoft.com/office/powerpoint/2010/main" val="374585453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o N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09F4D3-268D-A348-9CCE-B00080DD209D}"/>
              </a:ext>
            </a:extLst>
          </p:cNvPr>
          <p:cNvSpPr/>
          <p:nvPr/>
        </p:nvSpPr>
        <p:spPr>
          <a:xfrm>
            <a:off x="0" y="0"/>
            <a:ext cx="12192000" cy="685800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FA7EA8-D77D-DF48-BF87-55505558A5B4}"/>
              </a:ext>
            </a:extLst>
          </p:cNvPr>
          <p:cNvSpPr>
            <a:spLocks noGrp="1"/>
          </p:cNvSpPr>
          <p:nvPr>
            <p:ph type="title" hasCustomPrompt="1"/>
          </p:nvPr>
        </p:nvSpPr>
        <p:spPr>
          <a:xfrm>
            <a:off x="540000" y="-2"/>
            <a:ext cx="10620000" cy="720000"/>
          </a:xfrm>
        </p:spPr>
        <p:txBody>
          <a:bodyPr lIns="0" tIns="0" rIns="0" bIns="0" anchor="b" anchorCtr="0">
            <a:normAutofit/>
          </a:bodyPr>
          <a:lstStyle>
            <a:lvl1pPr>
              <a:defRPr sz="2600" b="1"/>
            </a:lvl1pPr>
          </a:lstStyle>
          <a:p>
            <a:r>
              <a:rPr lang="en-GB"/>
              <a:t>Title</a:t>
            </a:r>
            <a:endParaRPr lang="en-US"/>
          </a:p>
        </p:txBody>
      </p:sp>
      <p:sp>
        <p:nvSpPr>
          <p:cNvPr id="10" name="TextBox 9">
            <a:extLst>
              <a:ext uri="{FF2B5EF4-FFF2-40B4-BE49-F238E27FC236}">
                <a16:creationId xmlns:a16="http://schemas.microsoft.com/office/drawing/2014/main" id="{40F039E2-8C92-C14C-82CE-0794D9BF40A9}"/>
              </a:ext>
            </a:extLst>
          </p:cNvPr>
          <p:cNvSpPr txBox="1"/>
          <p:nvPr/>
        </p:nvSpPr>
        <p:spPr>
          <a:xfrm rot="16200000">
            <a:off x="8433599" y="3099599"/>
            <a:ext cx="6858002" cy="658800"/>
          </a:xfrm>
          <a:prstGeom prst="rect">
            <a:avLst/>
          </a:prstGeom>
          <a:solidFill>
            <a:schemeClr val="accent2"/>
          </a:solidFill>
        </p:spPr>
        <p:txBody>
          <a:bodyPr wrap="square" lIns="0" tIns="0" rIns="0" bIns="0" rtlCol="0" anchor="ctr">
            <a:noAutofit/>
          </a:bodyPr>
          <a:lstStyle/>
          <a:p>
            <a:pPr algn="ctr"/>
            <a:r>
              <a:rPr lang="en-US" sz="2600" b="1">
                <a:solidFill>
                  <a:schemeClr val="bg1"/>
                </a:solidFill>
                <a:latin typeface="Georgia" panose="02040502050405020303" pitchFamily="18" charset="0"/>
                <a:cs typeface="Arial" panose="020B0604020202020204" pitchFamily="34" charset="0"/>
              </a:rPr>
              <a:t>Do Now</a:t>
            </a:r>
          </a:p>
        </p:txBody>
      </p:sp>
      <p:sp>
        <p:nvSpPr>
          <p:cNvPr id="12" name="Oval 11">
            <a:extLst>
              <a:ext uri="{FF2B5EF4-FFF2-40B4-BE49-F238E27FC236}">
                <a16:creationId xmlns:a16="http://schemas.microsoft.com/office/drawing/2014/main" id="{58119CD6-A5DA-0745-B17E-EB19681E9387}"/>
              </a:ext>
            </a:extLst>
          </p:cNvPr>
          <p:cNvSpPr/>
          <p:nvPr/>
        </p:nvSpPr>
        <p:spPr>
          <a:xfrm>
            <a:off x="10368111" y="5419596"/>
            <a:ext cx="1350000" cy="1350000"/>
          </a:xfrm>
          <a:prstGeom prst="ellipse">
            <a:avLst/>
          </a:prstGeom>
          <a:solidFill>
            <a:schemeClr val="accent3"/>
          </a:solidFill>
          <a:ln>
            <a:noFill/>
          </a:ln>
          <a:effectLst>
            <a:glow rad="266700">
              <a:schemeClr val="accent1">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99687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C000"/>
        </a:solid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BCE6E62-574E-D146-96C1-9BF43CCDE9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6E39261F-FA9B-3345-9A9B-45ECE9B0CB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
        <p:nvSpPr>
          <p:cNvPr id="2" name="Title Placeholder 1">
            <a:extLst>
              <a:ext uri="{FF2B5EF4-FFF2-40B4-BE49-F238E27FC236}">
                <a16:creationId xmlns:a16="http://schemas.microsoft.com/office/drawing/2014/main" id="{A1D60AB4-2C43-F54B-B1C4-00F9214CEDE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B651272-0A4B-B849-8A26-774FD4721A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Rectangle 14">
            <a:extLst>
              <a:ext uri="{FF2B5EF4-FFF2-40B4-BE49-F238E27FC236}">
                <a16:creationId xmlns:a16="http://schemas.microsoft.com/office/drawing/2014/main" id="{9563CF77-062B-DA40-8B78-CAC794930094}"/>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517458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Lst>
  <p:hf sldNum="0" hdr="0" ftr="0" dt="0"/>
  <p:txStyles>
    <p:title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hart" Target="../charts/chart6.xml"/></Relationships>
</file>

<file path=ppt/slides/_rels/slide13.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mailto:sciencemastery@arkonline.org?subject=Lesson%20Feedback"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hyperlink" Target="mailto:sciencemastery@arkonline.or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chart" Target="../charts/chart3.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0.png"/><Relationship Id="rId10" Type="http://schemas.openxmlformats.org/officeDocument/2006/relationships/image" Target="../media/image19.png"/><Relationship Id="rId4" Type="http://schemas.openxmlformats.org/officeDocument/2006/relationships/image" Target="../media/image130.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chart" Target="../charts/chart4.xml"/><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C824E-4C7F-DB42-8DBE-A9A845EEBF60}"/>
              </a:ext>
            </a:extLst>
          </p:cNvPr>
          <p:cNvSpPr>
            <a:spLocks noGrp="1"/>
          </p:cNvSpPr>
          <p:nvPr>
            <p:ph type="title"/>
          </p:nvPr>
        </p:nvSpPr>
        <p:spPr/>
        <p:txBody>
          <a:bodyPr/>
          <a:lstStyle/>
          <a:p>
            <a:r>
              <a:rPr lang="en-US">
                <a:latin typeface="Century Gothic"/>
                <a:cs typeface="Arial"/>
              </a:rPr>
              <a:t>Making this resource work for you</a:t>
            </a:r>
          </a:p>
        </p:txBody>
      </p:sp>
      <p:sp>
        <p:nvSpPr>
          <p:cNvPr id="3" name="TextBox 2">
            <a:extLst>
              <a:ext uri="{FF2B5EF4-FFF2-40B4-BE49-F238E27FC236}">
                <a16:creationId xmlns:a16="http://schemas.microsoft.com/office/drawing/2014/main" id="{C0AE1C53-0082-C14D-B9A9-53C8A65F457E}"/>
              </a:ext>
            </a:extLst>
          </p:cNvPr>
          <p:cNvSpPr txBox="1"/>
          <p:nvPr/>
        </p:nvSpPr>
        <p:spPr>
          <a:xfrm>
            <a:off x="221613" y="917912"/>
            <a:ext cx="10869561" cy="550920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Prior to teaching this lesson, please refer to the ‘Unit Overview and Planning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Further guidance on planning Science Mastery lessons can be found in the detailed planning guidance document.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Refer to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notes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on each slide for useful information, including suggested expositions, pedagogical content knowledge, suggested questions, answers and more. Consider using presenter mode so you can see this guidance throughout the lesson.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introduction slides can be adapted to suit your teaching style and the needs of your class.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Before the lesson,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adapt the fix-it slide </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to address any misconceptions identified in the previous lesson’s exit ticket.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Choose from the suggested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activities</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to suit your class. The intention is not that you complete all of these, but that you select those which ones are most appropriate for your students. It may be appropriate to further adapt activities for your students.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These lessons are designed to occupy approximately 1 hour. To adapt for a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shorter or longer lesson duration</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we advise you to adapt the </a:t>
            </a: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activity</a:t>
            </a: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 section accordingly.</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Please consider using the final slide to send feedback about this lesson or examples of PowerPoints that you have adapted to our design team. Your feedback is used to improve Science Mastery for all of our teachers and students. We appreciate all suggestions and comments.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Thank you for reading!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Century Gothic" panose="020B0502020202020204" pitchFamily="34" charset="0"/>
                <a:ea typeface="+mn-ea"/>
                <a:cs typeface="+mn-cs"/>
              </a:rPr>
              <a:t>The Science Mastery Team</a:t>
            </a:r>
          </a:p>
        </p:txBody>
      </p:sp>
      <p:pic>
        <p:nvPicPr>
          <p:cNvPr id="5" name="Picture 4" descr="A picture containing background pattern&#10;&#10;Description automatically generated">
            <a:extLst>
              <a:ext uri="{FF2B5EF4-FFF2-40B4-BE49-F238E27FC236}">
                <a16:creationId xmlns:a16="http://schemas.microsoft.com/office/drawing/2014/main" id="{63C5622B-8FFA-794D-930A-B2C0F343F05A}"/>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114890" y="5940088"/>
            <a:ext cx="2045110" cy="503570"/>
          </a:xfrm>
          <a:prstGeom prst="rect">
            <a:avLst/>
          </a:prstGeom>
        </p:spPr>
      </p:pic>
    </p:spTree>
    <p:extLst>
      <p:ext uri="{BB962C8B-B14F-4D97-AF65-F5344CB8AC3E}">
        <p14:creationId xmlns:p14="http://schemas.microsoft.com/office/powerpoint/2010/main" val="23233131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B3D35E-7B34-F94C-9DD3-77176F7C3EC6}"/>
              </a:ext>
            </a:extLst>
          </p:cNvPr>
          <p:cNvSpPr>
            <a:spLocks noGrp="1"/>
          </p:cNvSpPr>
          <p:nvPr>
            <p:ph type="title"/>
          </p:nvPr>
        </p:nvSpPr>
        <p:spPr>
          <a:xfrm>
            <a:off x="516851" y="259989"/>
            <a:ext cx="10620000" cy="720000"/>
          </a:xfrm>
        </p:spPr>
        <p:txBody>
          <a:bodyPr/>
          <a:lstStyle/>
          <a:p>
            <a:r>
              <a:rPr lang="en-US" dirty="0">
                <a:latin typeface="Century Gothic" panose="020B0502020202020204" pitchFamily="34" charset="0"/>
              </a:rPr>
              <a:t>Can you explain the difference between these two velocity-time graphs?</a:t>
            </a:r>
          </a:p>
        </p:txBody>
      </p:sp>
      <p:pic>
        <p:nvPicPr>
          <p:cNvPr id="6" name="Picture 5" descr="A picture containing lamp, shirt&#10;&#10;Description automatically generated">
            <a:extLst>
              <a:ext uri="{FF2B5EF4-FFF2-40B4-BE49-F238E27FC236}">
                <a16:creationId xmlns:a16="http://schemas.microsoft.com/office/drawing/2014/main" id="{30B9A406-0688-794A-8B95-89BEA4691D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4889" y="1721347"/>
            <a:ext cx="4487193" cy="3415304"/>
          </a:xfrm>
          <a:prstGeom prst="rect">
            <a:avLst/>
          </a:prstGeom>
        </p:spPr>
      </p:pic>
      <p:sp>
        <p:nvSpPr>
          <p:cNvPr id="3" name="TextBox 2">
            <a:extLst>
              <a:ext uri="{FF2B5EF4-FFF2-40B4-BE49-F238E27FC236}">
                <a16:creationId xmlns:a16="http://schemas.microsoft.com/office/drawing/2014/main" id="{DE57C539-FAC3-4D4A-8956-0EAAAB6DF78F}"/>
              </a:ext>
            </a:extLst>
          </p:cNvPr>
          <p:cNvSpPr txBox="1"/>
          <p:nvPr/>
        </p:nvSpPr>
        <p:spPr>
          <a:xfrm>
            <a:off x="7799095" y="1318011"/>
            <a:ext cx="2417736" cy="3970318"/>
          </a:xfrm>
          <a:prstGeom prst="rect">
            <a:avLst/>
          </a:prstGeom>
          <a:noFill/>
        </p:spPr>
        <p:txBody>
          <a:bodyPr wrap="square" rtlCol="0">
            <a:spAutoFit/>
          </a:bodyPr>
          <a:lstStyle/>
          <a:p>
            <a:r>
              <a:rPr lang="en-GB" i="1" dirty="0">
                <a:latin typeface="Century Gothic" panose="020B0502020202020204" pitchFamily="34" charset="0"/>
              </a:rPr>
              <a:t>What does the gradient represent on a velocity-time graph?</a:t>
            </a:r>
          </a:p>
          <a:p>
            <a:endParaRPr lang="en-GB" i="1" dirty="0">
              <a:latin typeface="Century Gothic" panose="020B0502020202020204" pitchFamily="34" charset="0"/>
            </a:endParaRPr>
          </a:p>
          <a:p>
            <a:r>
              <a:rPr lang="en-GB" i="1" dirty="0">
                <a:latin typeface="Century Gothic" panose="020B0502020202020204" pitchFamily="34" charset="0"/>
              </a:rPr>
              <a:t>Are the gradients constant?</a:t>
            </a:r>
          </a:p>
          <a:p>
            <a:endParaRPr lang="en-GB" i="1" dirty="0">
              <a:latin typeface="Century Gothic" panose="020B0502020202020204" pitchFamily="34" charset="0"/>
            </a:endParaRPr>
          </a:p>
          <a:p>
            <a:r>
              <a:rPr lang="en-GB" i="1" dirty="0">
                <a:latin typeface="Century Gothic" panose="020B0502020202020204" pitchFamily="34" charset="0"/>
              </a:rPr>
              <a:t>What does it mean that they both have positive values for velocity?</a:t>
            </a:r>
          </a:p>
          <a:p>
            <a:endParaRPr lang="en-GB" i="1" dirty="0">
              <a:latin typeface="Century Gothic" panose="020B0502020202020204" pitchFamily="34" charset="0"/>
            </a:endParaRPr>
          </a:p>
          <a:p>
            <a:endParaRPr lang="en-GB" i="1" dirty="0">
              <a:latin typeface="Century Gothic" panose="020B0502020202020204" pitchFamily="34" charset="0"/>
            </a:endParaRPr>
          </a:p>
        </p:txBody>
      </p:sp>
      <p:cxnSp>
        <p:nvCxnSpPr>
          <p:cNvPr id="5" name="Straight Connector 4">
            <a:extLst>
              <a:ext uri="{FF2B5EF4-FFF2-40B4-BE49-F238E27FC236}">
                <a16:creationId xmlns:a16="http://schemas.microsoft.com/office/drawing/2014/main" id="{CFCF17C1-1E0A-104E-B905-42EEF8DFC9AB}"/>
              </a:ext>
            </a:extLst>
          </p:cNvPr>
          <p:cNvCxnSpPr/>
          <p:nvPr/>
        </p:nvCxnSpPr>
        <p:spPr>
          <a:xfrm>
            <a:off x="4353717" y="1318011"/>
            <a:ext cx="0" cy="1815462"/>
          </a:xfrm>
          <a:prstGeom prst="line">
            <a:avLst/>
          </a:prstGeom>
          <a:ln w="28575"/>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FB09ABAA-EDF9-E345-9A85-3D16C5EB48F4}"/>
              </a:ext>
            </a:extLst>
          </p:cNvPr>
          <p:cNvCxnSpPr/>
          <p:nvPr/>
        </p:nvCxnSpPr>
        <p:spPr>
          <a:xfrm>
            <a:off x="4392906" y="4017669"/>
            <a:ext cx="0" cy="1815462"/>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B89DB0BD-F9AF-8F4C-A2D6-BC9B9D7701B5}"/>
              </a:ext>
            </a:extLst>
          </p:cNvPr>
          <p:cNvCxnSpPr>
            <a:cxnSpLocks/>
          </p:cNvCxnSpPr>
          <p:nvPr/>
        </p:nvCxnSpPr>
        <p:spPr>
          <a:xfrm flipH="1">
            <a:off x="4379843" y="4862126"/>
            <a:ext cx="2133600"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B4F33112-97AD-9B43-A340-23A540170399}"/>
              </a:ext>
            </a:extLst>
          </p:cNvPr>
          <p:cNvCxnSpPr>
            <a:cxnSpLocks/>
          </p:cNvCxnSpPr>
          <p:nvPr/>
        </p:nvCxnSpPr>
        <p:spPr>
          <a:xfrm flipH="1">
            <a:off x="4353717" y="2124684"/>
            <a:ext cx="2133600"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Freeform 10">
            <a:extLst>
              <a:ext uri="{FF2B5EF4-FFF2-40B4-BE49-F238E27FC236}">
                <a16:creationId xmlns:a16="http://schemas.microsoft.com/office/drawing/2014/main" id="{B8EF20C1-2D92-8841-932C-1AD2B2BD273E}"/>
              </a:ext>
            </a:extLst>
          </p:cNvPr>
          <p:cNvSpPr/>
          <p:nvPr/>
        </p:nvSpPr>
        <p:spPr>
          <a:xfrm>
            <a:off x="4392906" y="3932599"/>
            <a:ext cx="2081348" cy="912110"/>
          </a:xfrm>
          <a:custGeom>
            <a:avLst/>
            <a:gdLst>
              <a:gd name="connsiteX0" fmla="*/ 0 w 1449977"/>
              <a:gd name="connsiteY0" fmla="*/ 809897 h 809897"/>
              <a:gd name="connsiteX1" fmla="*/ 496389 w 1449977"/>
              <a:gd name="connsiteY1" fmla="*/ 757645 h 809897"/>
              <a:gd name="connsiteX2" fmla="*/ 953589 w 1449977"/>
              <a:gd name="connsiteY2" fmla="*/ 548640 h 809897"/>
              <a:gd name="connsiteX3" fmla="*/ 1449977 w 1449977"/>
              <a:gd name="connsiteY3" fmla="*/ 0 h 809897"/>
            </a:gdLst>
            <a:ahLst/>
            <a:cxnLst>
              <a:cxn ang="0">
                <a:pos x="connsiteX0" y="connsiteY0"/>
              </a:cxn>
              <a:cxn ang="0">
                <a:pos x="connsiteX1" y="connsiteY1"/>
              </a:cxn>
              <a:cxn ang="0">
                <a:pos x="connsiteX2" y="connsiteY2"/>
              </a:cxn>
              <a:cxn ang="0">
                <a:pos x="connsiteX3" y="connsiteY3"/>
              </a:cxn>
            </a:cxnLst>
            <a:rect l="l" t="t" r="r" b="b"/>
            <a:pathLst>
              <a:path w="1449977" h="809897">
                <a:moveTo>
                  <a:pt x="0" y="809897"/>
                </a:moveTo>
                <a:cubicBezTo>
                  <a:pt x="168729" y="805542"/>
                  <a:pt x="337458" y="801188"/>
                  <a:pt x="496389" y="757645"/>
                </a:cubicBezTo>
                <a:cubicBezTo>
                  <a:pt x="655321" y="714102"/>
                  <a:pt x="794658" y="674914"/>
                  <a:pt x="953589" y="548640"/>
                </a:cubicBezTo>
                <a:cubicBezTo>
                  <a:pt x="1112520" y="422366"/>
                  <a:pt x="1373777" y="106680"/>
                  <a:pt x="1449977" y="0"/>
                </a:cubicBezTo>
              </a:path>
            </a:pathLst>
          </a:cu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Century Gothic" panose="020B0502020202020204" pitchFamily="34" charset="0"/>
            </a:endParaRPr>
          </a:p>
        </p:txBody>
      </p:sp>
      <p:cxnSp>
        <p:nvCxnSpPr>
          <p:cNvPr id="14" name="Straight Connector 13">
            <a:extLst>
              <a:ext uri="{FF2B5EF4-FFF2-40B4-BE49-F238E27FC236}">
                <a16:creationId xmlns:a16="http://schemas.microsoft.com/office/drawing/2014/main" id="{5DA9796A-3C89-AA4C-9318-FDB5B8C3A127}"/>
              </a:ext>
            </a:extLst>
          </p:cNvPr>
          <p:cNvCxnSpPr/>
          <p:nvPr/>
        </p:nvCxnSpPr>
        <p:spPr>
          <a:xfrm flipV="1">
            <a:off x="4366780" y="1318011"/>
            <a:ext cx="2120537" cy="806673"/>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5D22CE-36EF-264B-A22E-7BE7EAF41F58}"/>
              </a:ext>
            </a:extLst>
          </p:cNvPr>
          <p:cNvSpPr txBox="1"/>
          <p:nvPr/>
        </p:nvSpPr>
        <p:spPr>
          <a:xfrm>
            <a:off x="5995851" y="2286001"/>
            <a:ext cx="1162591" cy="369332"/>
          </a:xfrm>
          <a:prstGeom prst="rect">
            <a:avLst/>
          </a:prstGeom>
          <a:noFill/>
        </p:spPr>
        <p:txBody>
          <a:bodyPr wrap="square" rtlCol="0">
            <a:spAutoFit/>
          </a:bodyPr>
          <a:lstStyle/>
          <a:p>
            <a:r>
              <a:rPr lang="en-GB" dirty="0">
                <a:latin typeface="Century Gothic" panose="020B0502020202020204" pitchFamily="34" charset="0"/>
              </a:rPr>
              <a:t>Time</a:t>
            </a:r>
          </a:p>
        </p:txBody>
      </p:sp>
      <p:sp>
        <p:nvSpPr>
          <p:cNvPr id="18" name="TextBox 17">
            <a:extLst>
              <a:ext uri="{FF2B5EF4-FFF2-40B4-BE49-F238E27FC236}">
                <a16:creationId xmlns:a16="http://schemas.microsoft.com/office/drawing/2014/main" id="{ECC20790-0059-2D42-B15B-38852E74A78D}"/>
              </a:ext>
            </a:extLst>
          </p:cNvPr>
          <p:cNvSpPr txBox="1"/>
          <p:nvPr/>
        </p:nvSpPr>
        <p:spPr>
          <a:xfrm>
            <a:off x="5995851" y="4951985"/>
            <a:ext cx="1162591" cy="369332"/>
          </a:xfrm>
          <a:prstGeom prst="rect">
            <a:avLst/>
          </a:prstGeom>
          <a:noFill/>
        </p:spPr>
        <p:txBody>
          <a:bodyPr wrap="square" rtlCol="0">
            <a:spAutoFit/>
          </a:bodyPr>
          <a:lstStyle/>
          <a:p>
            <a:r>
              <a:rPr lang="en-GB" dirty="0">
                <a:latin typeface="Century Gothic" panose="020B0502020202020204" pitchFamily="34" charset="0"/>
              </a:rPr>
              <a:t>Time</a:t>
            </a:r>
          </a:p>
        </p:txBody>
      </p:sp>
      <p:sp>
        <p:nvSpPr>
          <p:cNvPr id="19" name="TextBox 18">
            <a:extLst>
              <a:ext uri="{FF2B5EF4-FFF2-40B4-BE49-F238E27FC236}">
                <a16:creationId xmlns:a16="http://schemas.microsoft.com/office/drawing/2014/main" id="{0E818304-5A82-3944-BD3B-617C766DE9E4}"/>
              </a:ext>
            </a:extLst>
          </p:cNvPr>
          <p:cNvSpPr txBox="1"/>
          <p:nvPr/>
        </p:nvSpPr>
        <p:spPr>
          <a:xfrm rot="16200000">
            <a:off x="3543537" y="1940017"/>
            <a:ext cx="1162591" cy="369332"/>
          </a:xfrm>
          <a:prstGeom prst="rect">
            <a:avLst/>
          </a:prstGeom>
          <a:noFill/>
        </p:spPr>
        <p:txBody>
          <a:bodyPr wrap="square" rtlCol="0">
            <a:spAutoFit/>
          </a:bodyPr>
          <a:lstStyle/>
          <a:p>
            <a:r>
              <a:rPr lang="en-GB" dirty="0">
                <a:latin typeface="Century Gothic" panose="020B0502020202020204" pitchFamily="34" charset="0"/>
              </a:rPr>
              <a:t>Velocity</a:t>
            </a:r>
          </a:p>
        </p:txBody>
      </p:sp>
      <p:sp>
        <p:nvSpPr>
          <p:cNvPr id="20" name="TextBox 19">
            <a:extLst>
              <a:ext uri="{FF2B5EF4-FFF2-40B4-BE49-F238E27FC236}">
                <a16:creationId xmlns:a16="http://schemas.microsoft.com/office/drawing/2014/main" id="{91B75E06-0F0A-464E-B3FD-0D0F35A67AD7}"/>
              </a:ext>
            </a:extLst>
          </p:cNvPr>
          <p:cNvSpPr txBox="1"/>
          <p:nvPr/>
        </p:nvSpPr>
        <p:spPr>
          <a:xfrm rot="16200000">
            <a:off x="3581224" y="4660042"/>
            <a:ext cx="1162591" cy="369332"/>
          </a:xfrm>
          <a:prstGeom prst="rect">
            <a:avLst/>
          </a:prstGeom>
          <a:noFill/>
        </p:spPr>
        <p:txBody>
          <a:bodyPr wrap="square" rtlCol="0">
            <a:spAutoFit/>
          </a:bodyPr>
          <a:lstStyle/>
          <a:p>
            <a:r>
              <a:rPr lang="en-GB" dirty="0">
                <a:latin typeface="Century Gothic" panose="020B0502020202020204" pitchFamily="34" charset="0"/>
              </a:rPr>
              <a:t>Velocity</a:t>
            </a:r>
          </a:p>
        </p:txBody>
      </p:sp>
      <p:sp>
        <p:nvSpPr>
          <p:cNvPr id="21" name="TextBox 20">
            <a:extLst>
              <a:ext uri="{FF2B5EF4-FFF2-40B4-BE49-F238E27FC236}">
                <a16:creationId xmlns:a16="http://schemas.microsoft.com/office/drawing/2014/main" id="{5D8F117F-4CD8-134D-8146-495070CB131E}"/>
              </a:ext>
            </a:extLst>
          </p:cNvPr>
          <p:cNvSpPr txBox="1"/>
          <p:nvPr/>
        </p:nvSpPr>
        <p:spPr>
          <a:xfrm rot="16200000">
            <a:off x="4019636" y="1215837"/>
            <a:ext cx="285768" cy="369332"/>
          </a:xfrm>
          <a:prstGeom prst="rect">
            <a:avLst/>
          </a:prstGeom>
          <a:noFill/>
        </p:spPr>
        <p:txBody>
          <a:bodyPr wrap="square" rtlCol="0">
            <a:spAutoFit/>
          </a:bodyPr>
          <a:lstStyle/>
          <a:p>
            <a:r>
              <a:rPr lang="en-GB" dirty="0">
                <a:latin typeface="Century Gothic" panose="020B0502020202020204" pitchFamily="34" charset="0"/>
              </a:rPr>
              <a:t>+</a:t>
            </a:r>
          </a:p>
        </p:txBody>
      </p:sp>
      <p:sp>
        <p:nvSpPr>
          <p:cNvPr id="22" name="TextBox 21">
            <a:extLst>
              <a:ext uri="{FF2B5EF4-FFF2-40B4-BE49-F238E27FC236}">
                <a16:creationId xmlns:a16="http://schemas.microsoft.com/office/drawing/2014/main" id="{A920E609-6D48-DA40-B124-8BA839294FFA}"/>
              </a:ext>
            </a:extLst>
          </p:cNvPr>
          <p:cNvSpPr txBox="1"/>
          <p:nvPr/>
        </p:nvSpPr>
        <p:spPr>
          <a:xfrm rot="16200000">
            <a:off x="4042496" y="3935862"/>
            <a:ext cx="285768" cy="369332"/>
          </a:xfrm>
          <a:prstGeom prst="rect">
            <a:avLst/>
          </a:prstGeom>
          <a:noFill/>
        </p:spPr>
        <p:txBody>
          <a:bodyPr wrap="square" rtlCol="0">
            <a:spAutoFit/>
          </a:bodyPr>
          <a:lstStyle/>
          <a:p>
            <a:r>
              <a:rPr lang="en-GB" dirty="0">
                <a:latin typeface="Century Gothic" panose="020B0502020202020204" pitchFamily="34" charset="0"/>
              </a:rPr>
              <a:t>+</a:t>
            </a:r>
          </a:p>
        </p:txBody>
      </p:sp>
      <p:sp>
        <p:nvSpPr>
          <p:cNvPr id="23" name="TextBox 22">
            <a:extLst>
              <a:ext uri="{FF2B5EF4-FFF2-40B4-BE49-F238E27FC236}">
                <a16:creationId xmlns:a16="http://schemas.microsoft.com/office/drawing/2014/main" id="{7BC7992A-BC1D-A045-9487-C5B7A0A0FE46}"/>
              </a:ext>
            </a:extLst>
          </p:cNvPr>
          <p:cNvSpPr txBox="1"/>
          <p:nvPr/>
        </p:nvSpPr>
        <p:spPr>
          <a:xfrm>
            <a:off x="4065356" y="5445993"/>
            <a:ext cx="285768" cy="369332"/>
          </a:xfrm>
          <a:prstGeom prst="rect">
            <a:avLst/>
          </a:prstGeom>
          <a:noFill/>
        </p:spPr>
        <p:txBody>
          <a:bodyPr wrap="square" rtlCol="0">
            <a:spAutoFit/>
          </a:bodyPr>
          <a:lstStyle/>
          <a:p>
            <a:r>
              <a:rPr lang="en-GB" dirty="0">
                <a:latin typeface="Century Gothic" panose="020B0502020202020204" pitchFamily="34" charset="0"/>
              </a:rPr>
              <a:t>_</a:t>
            </a:r>
          </a:p>
        </p:txBody>
      </p:sp>
      <p:sp>
        <p:nvSpPr>
          <p:cNvPr id="24" name="TextBox 23">
            <a:extLst>
              <a:ext uri="{FF2B5EF4-FFF2-40B4-BE49-F238E27FC236}">
                <a16:creationId xmlns:a16="http://schemas.microsoft.com/office/drawing/2014/main" id="{1795630D-05DE-CE45-882C-FC0F49403799}"/>
              </a:ext>
            </a:extLst>
          </p:cNvPr>
          <p:cNvSpPr txBox="1"/>
          <p:nvPr/>
        </p:nvSpPr>
        <p:spPr>
          <a:xfrm>
            <a:off x="3993359" y="2732451"/>
            <a:ext cx="285768" cy="369332"/>
          </a:xfrm>
          <a:prstGeom prst="rect">
            <a:avLst/>
          </a:prstGeom>
          <a:noFill/>
        </p:spPr>
        <p:txBody>
          <a:bodyPr wrap="square" rtlCol="0">
            <a:spAutoFit/>
          </a:bodyPr>
          <a:lstStyle/>
          <a:p>
            <a:r>
              <a:rPr lang="en-GB" dirty="0">
                <a:latin typeface="Century Gothic" panose="020B0502020202020204" pitchFamily="34" charset="0"/>
              </a:rPr>
              <a:t>_</a:t>
            </a:r>
          </a:p>
        </p:txBody>
      </p:sp>
    </p:spTree>
    <p:extLst>
      <p:ext uri="{BB962C8B-B14F-4D97-AF65-F5344CB8AC3E}">
        <p14:creationId xmlns:p14="http://schemas.microsoft.com/office/powerpoint/2010/main" val="3384581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57E99-6073-1C46-A517-F0791F19C755}"/>
              </a:ext>
            </a:extLst>
          </p:cNvPr>
          <p:cNvSpPr>
            <a:spLocks noGrp="1"/>
          </p:cNvSpPr>
          <p:nvPr>
            <p:ph type="title"/>
          </p:nvPr>
        </p:nvSpPr>
        <p:spPr/>
        <p:txBody>
          <a:bodyPr>
            <a:normAutofit/>
          </a:bodyPr>
          <a:lstStyle/>
          <a:p>
            <a:r>
              <a:rPr lang="en-GB" sz="2800" dirty="0">
                <a:latin typeface="Century Gothic" panose="020B0502020202020204" pitchFamily="34" charset="0"/>
              </a:rPr>
              <a:t>Drill</a:t>
            </a:r>
            <a:endParaRPr lang="en-US" sz="2800" dirty="0">
              <a:latin typeface="Century Gothic" panose="020B0502020202020204" pitchFamily="34" charset="0"/>
            </a:endParaRPr>
          </a:p>
        </p:txBody>
      </p:sp>
      <p:sp>
        <p:nvSpPr>
          <p:cNvPr id="6" name="TextBox 5">
            <a:extLst>
              <a:ext uri="{FF2B5EF4-FFF2-40B4-BE49-F238E27FC236}">
                <a16:creationId xmlns:a16="http://schemas.microsoft.com/office/drawing/2014/main" id="{03D33695-F3E3-458D-8D7E-F377F44F408A}"/>
              </a:ext>
            </a:extLst>
          </p:cNvPr>
          <p:cNvSpPr txBox="1"/>
          <p:nvPr/>
        </p:nvSpPr>
        <p:spPr>
          <a:xfrm>
            <a:off x="319835" y="724093"/>
            <a:ext cx="11060329" cy="1938992"/>
          </a:xfrm>
          <a:prstGeom prst="rect">
            <a:avLst/>
          </a:prstGeom>
          <a:noFill/>
        </p:spPr>
        <p:txBody>
          <a:bodyPr wrap="square">
            <a:spAutoFit/>
          </a:bodyPr>
          <a:lstStyle/>
          <a:p>
            <a:pPr marL="457200" indent="-457200">
              <a:buAutoNum type="arabicPeriod"/>
            </a:pPr>
            <a:r>
              <a:rPr lang="en-GB" sz="2400" dirty="0">
                <a:latin typeface="Century Gothic" panose="020B0502020202020204" pitchFamily="34" charset="0"/>
              </a:rPr>
              <a:t>How can you tell that an object is travelling in the opposite direction on a velocity-time graph?
On the graph, what is the acceleration between 0-5s?</a:t>
            </a:r>
          </a:p>
          <a:p>
            <a:pPr marL="457200" indent="-457200">
              <a:buAutoNum type="arabicPeriod"/>
            </a:pPr>
            <a:r>
              <a:rPr lang="en-GB" sz="2400" dirty="0">
                <a:latin typeface="Century Gothic" panose="020B0502020202020204" pitchFamily="34" charset="0"/>
              </a:rPr>
              <a:t>On the graph, what is the acceleration in the last 5s?</a:t>
            </a:r>
          </a:p>
          <a:p>
            <a:pPr marL="457200" indent="-457200">
              <a:buAutoNum type="arabicPeriod"/>
            </a:pPr>
            <a:r>
              <a:rPr lang="en-GB" sz="2400" dirty="0">
                <a:latin typeface="Century Gothic" panose="020B0502020202020204" pitchFamily="34" charset="0"/>
              </a:rPr>
              <a:t>What does a curved line on a velocity-time graph tell you?</a:t>
            </a:r>
          </a:p>
        </p:txBody>
      </p:sp>
      <p:graphicFrame>
        <p:nvGraphicFramePr>
          <p:cNvPr id="3" name="Chart 2">
            <a:extLst>
              <a:ext uri="{FF2B5EF4-FFF2-40B4-BE49-F238E27FC236}">
                <a16:creationId xmlns:a16="http://schemas.microsoft.com/office/drawing/2014/main" id="{088B825C-9C38-C0AF-1152-4BB073708097}"/>
              </a:ext>
            </a:extLst>
          </p:cNvPr>
          <p:cNvGraphicFramePr/>
          <p:nvPr>
            <p:extLst>
              <p:ext uri="{D42A27DB-BD31-4B8C-83A1-F6EECF244321}">
                <p14:modId xmlns:p14="http://schemas.microsoft.com/office/powerpoint/2010/main" val="2233681013"/>
              </p:ext>
            </p:extLst>
          </p:nvPr>
        </p:nvGraphicFramePr>
        <p:xfrm>
          <a:off x="5148508" y="3176338"/>
          <a:ext cx="5776165" cy="34891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106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3D33695-F3E3-458D-8D7E-F377F44F408A}"/>
                  </a:ext>
                </a:extLst>
              </p:cNvPr>
              <p:cNvSpPr txBox="1"/>
              <p:nvPr/>
            </p:nvSpPr>
            <p:spPr>
              <a:xfrm>
                <a:off x="271057" y="917644"/>
                <a:ext cx="10958417" cy="2472536"/>
              </a:xfrm>
              <a:prstGeom prst="rect">
                <a:avLst/>
              </a:prstGeom>
              <a:noFill/>
            </p:spPr>
            <p:txBody>
              <a:bodyPr wrap="square">
                <a:spAutoFit/>
              </a:bodyPr>
              <a:lstStyle/>
              <a:p>
                <a:pPr marL="457200" indent="-457200">
                  <a:buAutoNum type="arabicPeriod"/>
                </a:pPr>
                <a:r>
                  <a:rPr lang="en-GB" sz="2400" b="1" dirty="0">
                    <a:solidFill>
                      <a:srgbClr val="586EC0"/>
                    </a:solidFill>
                    <a:latin typeface="Century Gothic" panose="020B0502020202020204" pitchFamily="34" charset="0"/>
                    <a:cs typeface="Calibri" panose="020F0502020204030204" pitchFamily="34" charset="0"/>
                  </a:rPr>
                  <a:t>Is the velocity is negative then an object is travelling in the opposite direction.
0m/s</a:t>
                </a:r>
                <a:r>
                  <a:rPr lang="en-GB" sz="2400" b="1" baseline="30000" dirty="0">
                    <a:solidFill>
                      <a:srgbClr val="586EC0"/>
                    </a:solidFill>
                    <a:latin typeface="Century Gothic" panose="020B0502020202020204" pitchFamily="34" charset="0"/>
                    <a:cs typeface="Calibri" panose="020F0502020204030204" pitchFamily="34" charset="0"/>
                  </a:rPr>
                  <a:t>2</a:t>
                </a:r>
              </a:p>
              <a:p>
                <a:pPr marL="457200" indent="-457200">
                  <a:buAutoNum type="arabicPeriod"/>
                </a:pPr>
                <a14:m>
                  <m:oMath xmlns:m="http://schemas.openxmlformats.org/officeDocument/2006/math">
                    <m:f>
                      <m:fPr>
                        <m:ctrlPr>
                          <a:rPr lang="en-GB" sz="2400" b="1" smtClean="0">
                            <a:solidFill>
                              <a:srgbClr val="586EC0"/>
                            </a:solidFill>
                            <a:latin typeface="Cambria Math" panose="02040503050406030204" pitchFamily="18" charset="0"/>
                          </a:rPr>
                        </m:ctrlPr>
                      </m:fPr>
                      <m:num>
                        <m:r>
                          <a:rPr lang="en-GB" sz="2400" b="1" i="0" smtClean="0">
                            <a:solidFill>
                              <a:srgbClr val="586EC0"/>
                            </a:solidFill>
                            <a:latin typeface="Cambria Math" panose="02040503050406030204" pitchFamily="18" charset="0"/>
                          </a:rPr>
                          <m:t>𝟏𝟎</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𝟎</m:t>
                        </m:r>
                      </m:num>
                      <m:den>
                        <m:r>
                          <a:rPr lang="en-GB" sz="2400" b="1" i="0" smtClean="0">
                            <a:solidFill>
                              <a:srgbClr val="586EC0"/>
                            </a:solidFill>
                            <a:latin typeface="Cambria Math" panose="02040503050406030204" pitchFamily="18" charset="0"/>
                          </a:rPr>
                          <m:t>𝟏𝟓</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𝟐𝟎</m:t>
                        </m:r>
                      </m:den>
                    </m:f>
                    <m:r>
                      <a:rPr lang="en-GB" sz="2400" b="1" i="0" smtClean="0">
                        <a:solidFill>
                          <a:srgbClr val="586EC0"/>
                        </a:solidFill>
                        <a:latin typeface="Cambria Math" panose="02040503050406030204" pitchFamily="18" charset="0"/>
                      </a:rPr>
                      <m:t>=</m:t>
                    </m:r>
                    <m:f>
                      <m:fPr>
                        <m:ctrlPr>
                          <a:rPr lang="en-GB" sz="2400" b="1" smtClean="0">
                            <a:solidFill>
                              <a:srgbClr val="586EC0"/>
                            </a:solidFill>
                            <a:latin typeface="Cambria Math" panose="02040503050406030204" pitchFamily="18" charset="0"/>
                          </a:rPr>
                        </m:ctrlPr>
                      </m:fPr>
                      <m:num>
                        <m:r>
                          <a:rPr lang="en-GB" sz="2400" b="1" i="0" smtClean="0">
                            <a:solidFill>
                              <a:srgbClr val="586EC0"/>
                            </a:solidFill>
                            <a:latin typeface="Cambria Math" panose="02040503050406030204" pitchFamily="18" charset="0"/>
                          </a:rPr>
                          <m:t>𝟏𝟎</m:t>
                        </m:r>
                      </m:num>
                      <m:den>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𝟓</m:t>
                        </m:r>
                      </m:den>
                    </m:f>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𝟐𝐦</m:t>
                    </m:r>
                    <m:r>
                      <a:rPr lang="en-GB" sz="2400" b="1" i="0" smtClean="0">
                        <a:solidFill>
                          <a:srgbClr val="586EC0"/>
                        </a:solidFill>
                        <a:latin typeface="Cambria Math" panose="02040503050406030204" pitchFamily="18" charset="0"/>
                      </a:rPr>
                      <m:t>/</m:t>
                    </m:r>
                    <m:r>
                      <a:rPr lang="en-GB" sz="2400" b="1" i="0" smtClean="0">
                        <a:solidFill>
                          <a:srgbClr val="586EC0"/>
                        </a:solidFill>
                        <a:latin typeface="Cambria Math" panose="02040503050406030204" pitchFamily="18" charset="0"/>
                      </a:rPr>
                      <m:t>𝐬𝟐</m:t>
                    </m:r>
                  </m:oMath>
                </a14:m>
                <a:endParaRPr lang="en-GB" sz="2400" b="1" baseline="30000" dirty="0">
                  <a:solidFill>
                    <a:srgbClr val="586EC0"/>
                  </a:solidFill>
                  <a:latin typeface="Century Gothic" panose="020B0502020202020204" pitchFamily="34" charset="0"/>
                  <a:cs typeface="Calibri" panose="020F0502020204030204" pitchFamily="34" charset="0"/>
                </a:endParaRPr>
              </a:p>
              <a:p>
                <a:pPr marL="457200" indent="-457200">
                  <a:buFontTx/>
                  <a:buAutoNum type="arabicPeriod"/>
                </a:pPr>
                <a:r>
                  <a:rPr lang="en-GB" sz="2400" b="1" dirty="0">
                    <a:solidFill>
                      <a:schemeClr val="accent2">
                        <a:lumMod val="60000"/>
                        <a:lumOff val="40000"/>
                      </a:schemeClr>
                    </a:solidFill>
                    <a:latin typeface="Century Gothic" panose="020B0502020202020204" pitchFamily="34" charset="0"/>
                  </a:rPr>
                  <a:t>A curved line on a velocity time graph shows you that acceleration is changing.</a:t>
                </a:r>
              </a:p>
            </p:txBody>
          </p:sp>
        </mc:Choice>
        <mc:Fallback>
          <p:sp>
            <p:nvSpPr>
              <p:cNvPr id="6" name="TextBox 5">
                <a:extLst>
                  <a:ext uri="{FF2B5EF4-FFF2-40B4-BE49-F238E27FC236}">
                    <a16:creationId xmlns:a16="http://schemas.microsoft.com/office/drawing/2014/main" id="{03D33695-F3E3-458D-8D7E-F377F44F408A}"/>
                  </a:ext>
                </a:extLst>
              </p:cNvPr>
              <p:cNvSpPr txBox="1">
                <a:spLocks noRot="1" noChangeAspect="1" noMove="1" noResize="1" noEditPoints="1" noAdjustHandles="1" noChangeArrowheads="1" noChangeShapeType="1" noTextEdit="1"/>
              </p:cNvSpPr>
              <p:nvPr/>
            </p:nvSpPr>
            <p:spPr>
              <a:xfrm>
                <a:off x="271057" y="917644"/>
                <a:ext cx="10958417" cy="2472536"/>
              </a:xfrm>
              <a:prstGeom prst="rect">
                <a:avLst/>
              </a:prstGeom>
              <a:blipFill>
                <a:blip r:embed="rId3"/>
                <a:stretch>
                  <a:fillRect l="-926" t="-2051" r="-694" b="-4615"/>
                </a:stretch>
              </a:blipFill>
            </p:spPr>
            <p:txBody>
              <a:bodyPr/>
              <a:lstStyle/>
              <a:p>
                <a:r>
                  <a:rPr lang="en-GB">
                    <a:noFill/>
                  </a:rPr>
                  <a:t> </a:t>
                </a:r>
              </a:p>
            </p:txBody>
          </p:sp>
        </mc:Fallback>
      </mc:AlternateContent>
      <p:sp>
        <p:nvSpPr>
          <p:cNvPr id="7" name="Title 1">
            <a:extLst>
              <a:ext uri="{FF2B5EF4-FFF2-40B4-BE49-F238E27FC236}">
                <a16:creationId xmlns:a16="http://schemas.microsoft.com/office/drawing/2014/main" id="{370027E6-E48D-4743-8E0A-32E69590BF72}"/>
              </a:ext>
            </a:extLst>
          </p:cNvPr>
          <p:cNvSpPr>
            <a:spLocks noGrp="1"/>
          </p:cNvSpPr>
          <p:nvPr>
            <p:ph type="title"/>
          </p:nvPr>
        </p:nvSpPr>
        <p:spPr/>
        <p:txBody>
          <a:bodyPr>
            <a:normAutofit/>
          </a:bodyPr>
          <a:lstStyle/>
          <a:p>
            <a:r>
              <a:rPr lang="en-GB" sz="2800" dirty="0">
                <a:latin typeface="Century Gothic" panose="020B0502020202020204" pitchFamily="34" charset="0"/>
              </a:rPr>
              <a:t>Drill answers</a:t>
            </a:r>
            <a:endParaRPr lang="en-US" sz="2800" dirty="0">
              <a:latin typeface="Century Gothic" panose="020B0502020202020204" pitchFamily="34" charset="0"/>
            </a:endParaRPr>
          </a:p>
        </p:txBody>
      </p:sp>
      <p:graphicFrame>
        <p:nvGraphicFramePr>
          <p:cNvPr id="2" name="Chart 1">
            <a:extLst>
              <a:ext uri="{FF2B5EF4-FFF2-40B4-BE49-F238E27FC236}">
                <a16:creationId xmlns:a16="http://schemas.microsoft.com/office/drawing/2014/main" id="{E11BF6F6-D125-17F3-9694-928A6E97411A}"/>
              </a:ext>
            </a:extLst>
          </p:cNvPr>
          <p:cNvGraphicFramePr/>
          <p:nvPr>
            <p:extLst>
              <p:ext uri="{D42A27DB-BD31-4B8C-83A1-F6EECF244321}">
                <p14:modId xmlns:p14="http://schemas.microsoft.com/office/powerpoint/2010/main" val="2255767102"/>
              </p:ext>
            </p:extLst>
          </p:nvPr>
        </p:nvGraphicFramePr>
        <p:xfrm>
          <a:off x="2918656" y="3272590"/>
          <a:ext cx="5599702" cy="33929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79778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973E5-472C-534F-96FE-020415115563}"/>
              </a:ext>
            </a:extLst>
          </p:cNvPr>
          <p:cNvSpPr>
            <a:spLocks noGrp="1"/>
          </p:cNvSpPr>
          <p:nvPr>
            <p:ph type="title"/>
          </p:nvPr>
        </p:nvSpPr>
        <p:spPr/>
        <p:txBody>
          <a:bodyPr/>
          <a:lstStyle/>
          <a:p>
            <a:r>
              <a:rPr lang="en-GB">
                <a:latin typeface="Century Gothic" panose="020B0502020202020204" pitchFamily="34" charset="0"/>
              </a:rPr>
              <a:t>Balanced and Unbalanced Forces</a:t>
            </a:r>
          </a:p>
        </p:txBody>
      </p:sp>
      <p:graphicFrame>
        <p:nvGraphicFramePr>
          <p:cNvPr id="3" name="Chart 2">
            <a:extLst>
              <a:ext uri="{FF2B5EF4-FFF2-40B4-BE49-F238E27FC236}">
                <a16:creationId xmlns:a16="http://schemas.microsoft.com/office/drawing/2014/main" id="{AFD92331-F35C-BC4D-8D35-A72D7E9FBCBD}"/>
              </a:ext>
            </a:extLst>
          </p:cNvPr>
          <p:cNvGraphicFramePr/>
          <p:nvPr>
            <p:extLst>
              <p:ext uri="{D42A27DB-BD31-4B8C-83A1-F6EECF244321}">
                <p14:modId xmlns:p14="http://schemas.microsoft.com/office/powerpoint/2010/main" val="3210367925"/>
              </p:ext>
            </p:extLst>
          </p:nvPr>
        </p:nvGraphicFramePr>
        <p:xfrm>
          <a:off x="3946007" y="1145302"/>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4" name="TextBox 3">
            <a:extLst>
              <a:ext uri="{FF2B5EF4-FFF2-40B4-BE49-F238E27FC236}">
                <a16:creationId xmlns:a16="http://schemas.microsoft.com/office/drawing/2014/main" id="{1A5FEB63-15B8-6043-9A12-5CA53E6A9183}"/>
              </a:ext>
            </a:extLst>
          </p:cNvPr>
          <p:cNvSpPr txBox="1"/>
          <p:nvPr/>
        </p:nvSpPr>
        <p:spPr>
          <a:xfrm>
            <a:off x="540000" y="3429000"/>
            <a:ext cx="3160130" cy="2585323"/>
          </a:xfrm>
          <a:prstGeom prst="rect">
            <a:avLst/>
          </a:prstGeom>
          <a:noFill/>
        </p:spPr>
        <p:txBody>
          <a:bodyPr wrap="square" rtlCol="0">
            <a:spAutoFit/>
          </a:bodyPr>
          <a:lstStyle/>
          <a:p>
            <a:r>
              <a:rPr lang="en-GB" i="1">
                <a:latin typeface="Century Gothic" panose="020B0502020202020204" pitchFamily="34" charset="0"/>
              </a:rPr>
              <a:t>Which parts of the graph show balanced forces?</a:t>
            </a:r>
          </a:p>
          <a:p>
            <a:endParaRPr lang="en-GB" i="1">
              <a:latin typeface="Century Gothic" panose="020B0502020202020204" pitchFamily="34" charset="0"/>
            </a:endParaRPr>
          </a:p>
          <a:p>
            <a:r>
              <a:rPr lang="en-GB" i="1">
                <a:latin typeface="Century Gothic" panose="020B0502020202020204" pitchFamily="34" charset="0"/>
              </a:rPr>
              <a:t>Which parts of the graph show unbalanced forces?</a:t>
            </a:r>
          </a:p>
          <a:p>
            <a:endParaRPr lang="en-GB" i="1">
              <a:latin typeface="Century Gothic" panose="020B0502020202020204" pitchFamily="34" charset="0"/>
            </a:endParaRPr>
          </a:p>
          <a:p>
            <a:r>
              <a:rPr lang="en-GB" i="1">
                <a:latin typeface="Century Gothic" panose="020B0502020202020204" pitchFamily="34" charset="0"/>
              </a:rPr>
              <a:t>Explain your answers.</a:t>
            </a:r>
          </a:p>
          <a:p>
            <a:endParaRPr lang="en-GB" i="1">
              <a:latin typeface="Century Gothic" panose="020B0502020202020204" pitchFamily="34" charset="0"/>
            </a:endParaRPr>
          </a:p>
          <a:p>
            <a:endParaRPr lang="en-GB" i="1">
              <a:latin typeface="Century Gothic" panose="020B0502020202020204" pitchFamily="34" charset="0"/>
            </a:endParaRPr>
          </a:p>
        </p:txBody>
      </p:sp>
      <p:sp>
        <p:nvSpPr>
          <p:cNvPr id="5" name="Rectangle 4">
            <a:extLst>
              <a:ext uri="{FF2B5EF4-FFF2-40B4-BE49-F238E27FC236}">
                <a16:creationId xmlns:a16="http://schemas.microsoft.com/office/drawing/2014/main" id="{0A5C232A-4FEF-C44F-9FF6-6A95E15D0A78}"/>
              </a:ext>
            </a:extLst>
          </p:cNvPr>
          <p:cNvSpPr/>
          <p:nvPr/>
        </p:nvSpPr>
        <p:spPr>
          <a:xfrm>
            <a:off x="540000" y="1145302"/>
            <a:ext cx="3406007" cy="1631216"/>
          </a:xfrm>
          <a:prstGeom prst="rect">
            <a:avLst/>
          </a:prstGeom>
        </p:spPr>
        <p:txBody>
          <a:bodyPr wrap="square">
            <a:spAutoFit/>
          </a:bodyPr>
          <a:lstStyle/>
          <a:p>
            <a:r>
              <a:rPr lang="en-GB" sz="2000">
                <a:latin typeface="Century Gothic" panose="020B0502020202020204" pitchFamily="34" charset="0"/>
              </a:rPr>
              <a:t>We can use a velocity-time graph to determine if the forces acting on an object are </a:t>
            </a:r>
            <a:r>
              <a:rPr lang="en-GB" sz="2000" b="1">
                <a:latin typeface="Century Gothic" panose="020B0502020202020204" pitchFamily="34" charset="0"/>
              </a:rPr>
              <a:t>balanced</a:t>
            </a:r>
            <a:r>
              <a:rPr lang="en-GB" sz="2000">
                <a:latin typeface="Century Gothic" panose="020B0502020202020204" pitchFamily="34" charset="0"/>
              </a:rPr>
              <a:t> or </a:t>
            </a:r>
            <a:r>
              <a:rPr lang="en-GB" sz="2000" b="1">
                <a:latin typeface="Century Gothic" panose="020B0502020202020204" pitchFamily="34" charset="0"/>
              </a:rPr>
              <a:t>unbalanced</a:t>
            </a:r>
            <a:r>
              <a:rPr lang="en-GB" sz="2000">
                <a:latin typeface="Century Gothic" panose="020B0502020202020204" pitchFamily="34" charset="0"/>
              </a:rPr>
              <a:t>.</a:t>
            </a:r>
          </a:p>
        </p:txBody>
      </p:sp>
    </p:spTree>
    <p:extLst>
      <p:ext uri="{BB962C8B-B14F-4D97-AF65-F5344CB8AC3E}">
        <p14:creationId xmlns:p14="http://schemas.microsoft.com/office/powerpoint/2010/main" val="288721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91"/>
        <p:cNvGrpSpPr/>
        <p:nvPr/>
      </p:nvGrpSpPr>
      <p:grpSpPr>
        <a:xfrm>
          <a:off x="0" y="0"/>
          <a:ext cx="0" cy="0"/>
          <a:chOff x="0" y="0"/>
          <a:chExt cx="0" cy="0"/>
        </a:xfrm>
      </p:grpSpPr>
      <p:pic>
        <p:nvPicPr>
          <p:cNvPr id="10" name="Picture 9" descr="Graphical user interface, application&#10;&#10;Description automatically generated">
            <a:extLst>
              <a:ext uri="{FF2B5EF4-FFF2-40B4-BE49-F238E27FC236}">
                <a16:creationId xmlns:a16="http://schemas.microsoft.com/office/drawing/2014/main" id="{3A8C1781-B950-B741-82C5-0A62F9BABA0F}"/>
              </a:ext>
            </a:extLst>
          </p:cNvPr>
          <p:cNvPicPr>
            <a:picLocks noChangeAspect="1"/>
          </p:cNvPicPr>
          <p:nvPr/>
        </p:nvPicPr>
        <p:blipFill>
          <a:blip r:embed="rId3"/>
          <a:stretch>
            <a:fillRect/>
          </a:stretch>
        </p:blipFill>
        <p:spPr>
          <a:xfrm>
            <a:off x="6560859" y="180000"/>
            <a:ext cx="4825093" cy="6858000"/>
          </a:xfrm>
          <a:prstGeom prst="rect">
            <a:avLst/>
          </a:prstGeom>
          <a:ln>
            <a:solidFill>
              <a:schemeClr val="tx1"/>
            </a:solidFill>
          </a:ln>
        </p:spPr>
      </p:pic>
      <p:sp>
        <p:nvSpPr>
          <p:cNvPr id="194" name="Google Shape;194;p8"/>
          <p:cNvSpPr txBox="1"/>
          <p:nvPr/>
        </p:nvSpPr>
        <p:spPr>
          <a:xfrm>
            <a:off x="540000" y="1080000"/>
            <a:ext cx="5121602" cy="5170646"/>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Complete the velocity-time graph further activity.</a:t>
            </a:r>
          </a:p>
          <a:p>
            <a:endParaRPr lang="en-GB" sz="2400">
              <a:latin typeface="Century Gothic" panose="020B0502020202020204" pitchFamily="34" charset="0"/>
            </a:endParaRPr>
          </a:p>
          <a:p>
            <a:r>
              <a:rPr lang="en-GB" sz="2400">
                <a:latin typeface="Century Gothic" panose="020B0502020202020204" pitchFamily="34" charset="0"/>
              </a:rPr>
              <a:t>Describe the motion of each object.</a:t>
            </a:r>
          </a:p>
          <a:p>
            <a:endParaRPr lang="en-GB" sz="2400">
              <a:latin typeface="Century Gothic" panose="020B0502020202020204" pitchFamily="34" charset="0"/>
            </a:endParaRPr>
          </a:p>
          <a:p>
            <a:r>
              <a:rPr lang="en-GB" sz="2400">
                <a:latin typeface="Century Gothic" panose="020B0502020202020204" pitchFamily="34" charset="0"/>
              </a:rPr>
              <a:t>Calculate the distance travelled by each object.</a:t>
            </a:r>
          </a:p>
          <a:p>
            <a:endParaRPr lang="en-GB" sz="2400">
              <a:latin typeface="Century Gothic" panose="020B0502020202020204" pitchFamily="34" charset="0"/>
            </a:endParaRPr>
          </a:p>
          <a:p>
            <a:r>
              <a:rPr lang="en-GB" sz="2400">
                <a:latin typeface="Century Gothic" panose="020B0502020202020204" pitchFamily="34" charset="0"/>
              </a:rPr>
              <a:t>Calculate the acceleration where required.</a:t>
            </a:r>
          </a:p>
          <a:p>
            <a:endParaRPr lang="en-GB" sz="2400">
              <a:latin typeface="Century Gothic" panose="020B0502020202020204" pitchFamily="34" charset="0"/>
            </a:endParaRPr>
          </a:p>
          <a:p>
            <a:r>
              <a:rPr lang="en-GB" sz="2400">
                <a:latin typeface="Century Gothic" panose="020B0502020202020204" pitchFamily="34" charset="0"/>
              </a:rPr>
              <a:t>Ensure you show all working. </a:t>
            </a:r>
          </a:p>
          <a:p>
            <a:endParaRPr lang="en-GB" sz="2400">
              <a:latin typeface="Century Gothic" panose="020B0502020202020204" pitchFamily="34" charset="0"/>
            </a:endParaRPr>
          </a:p>
        </p:txBody>
      </p:sp>
      <p:sp>
        <p:nvSpPr>
          <p:cNvPr id="2" name="Title 1">
            <a:extLst>
              <a:ext uri="{FF2B5EF4-FFF2-40B4-BE49-F238E27FC236}">
                <a16:creationId xmlns:a16="http://schemas.microsoft.com/office/drawing/2014/main" id="{FD193C2C-0350-CD4B-9881-FD7125D2E88F}"/>
              </a:ext>
            </a:extLst>
          </p:cNvPr>
          <p:cNvSpPr>
            <a:spLocks noGrp="1"/>
          </p:cNvSpPr>
          <p:nvPr>
            <p:ph type="title"/>
          </p:nvPr>
        </p:nvSpPr>
        <p:spPr/>
        <p:txBody>
          <a:bodyPr>
            <a:normAutofit/>
          </a:bodyPr>
          <a:lstStyle/>
          <a:p>
            <a:pPr lvl="0">
              <a:lnSpc>
                <a:spcPct val="150000"/>
              </a:lnSpc>
              <a:spcBef>
                <a:spcPts val="0"/>
              </a:spcBef>
            </a:pPr>
            <a:r>
              <a:rPr lang="en-GB">
                <a:solidFill>
                  <a:schemeClr val="dk1"/>
                </a:solidFill>
                <a:latin typeface="Century Gothic"/>
                <a:ea typeface="Century Gothic"/>
                <a:cs typeface="Century Gothic"/>
                <a:sym typeface="Century Gothic"/>
              </a:rPr>
              <a:t>Velocity-Time Graphs Further</a:t>
            </a:r>
          </a:p>
        </p:txBody>
      </p:sp>
      <p:pic>
        <p:nvPicPr>
          <p:cNvPr id="8" name="Picture 7" descr="Chart, line chart&#10;&#10;Description automatically generated">
            <a:extLst>
              <a:ext uri="{FF2B5EF4-FFF2-40B4-BE49-F238E27FC236}">
                <a16:creationId xmlns:a16="http://schemas.microsoft.com/office/drawing/2014/main" id="{84F361C0-2696-404D-89C4-3F3E77D6E1A1}"/>
              </a:ext>
            </a:extLst>
          </p:cNvPr>
          <p:cNvPicPr>
            <a:picLocks noChangeAspect="1"/>
          </p:cNvPicPr>
          <p:nvPr/>
        </p:nvPicPr>
        <p:blipFill>
          <a:blip r:embed="rId4"/>
          <a:stretch>
            <a:fillRect/>
          </a:stretch>
        </p:blipFill>
        <p:spPr>
          <a:xfrm>
            <a:off x="6425317" y="450000"/>
            <a:ext cx="4804267" cy="6858000"/>
          </a:xfrm>
          <a:prstGeom prst="rect">
            <a:avLst/>
          </a:prstGeom>
          <a:ln>
            <a:solidFill>
              <a:schemeClr val="tx1"/>
            </a:solidFill>
          </a:ln>
        </p:spPr>
      </p:pic>
      <p:pic>
        <p:nvPicPr>
          <p:cNvPr id="6" name="Picture 5" descr="Chart, line chart&#10;&#10;Description automatically generated">
            <a:extLst>
              <a:ext uri="{FF2B5EF4-FFF2-40B4-BE49-F238E27FC236}">
                <a16:creationId xmlns:a16="http://schemas.microsoft.com/office/drawing/2014/main" id="{9405A534-EACF-3B40-A70B-E74D82F4B159}"/>
              </a:ext>
            </a:extLst>
          </p:cNvPr>
          <p:cNvPicPr>
            <a:picLocks noChangeAspect="1"/>
          </p:cNvPicPr>
          <p:nvPr/>
        </p:nvPicPr>
        <p:blipFill>
          <a:blip r:embed="rId5"/>
          <a:stretch>
            <a:fillRect/>
          </a:stretch>
        </p:blipFill>
        <p:spPr>
          <a:xfrm>
            <a:off x="6159286" y="714319"/>
            <a:ext cx="4821456" cy="6858000"/>
          </a:xfrm>
          <a:prstGeom prst="rect">
            <a:avLst/>
          </a:prstGeom>
          <a:ln>
            <a:solidFill>
              <a:schemeClr val="tx1"/>
            </a:solidFill>
          </a:ln>
        </p:spPr>
      </p:pic>
      <p:pic>
        <p:nvPicPr>
          <p:cNvPr id="4" name="Picture 3" descr="Chart, line chart&#10;&#10;Description automatically generated">
            <a:extLst>
              <a:ext uri="{FF2B5EF4-FFF2-40B4-BE49-F238E27FC236}">
                <a16:creationId xmlns:a16="http://schemas.microsoft.com/office/drawing/2014/main" id="{13761944-4B4C-BC4C-9D55-F17D1AEE0F8F}"/>
              </a:ext>
            </a:extLst>
          </p:cNvPr>
          <p:cNvPicPr>
            <a:picLocks noChangeAspect="1"/>
          </p:cNvPicPr>
          <p:nvPr/>
        </p:nvPicPr>
        <p:blipFill>
          <a:blip r:embed="rId6"/>
          <a:stretch>
            <a:fillRect/>
          </a:stretch>
        </p:blipFill>
        <p:spPr>
          <a:xfrm>
            <a:off x="5910444" y="978638"/>
            <a:ext cx="4851081" cy="6858000"/>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0431B-A0E5-CA38-D9AA-C2A434AC7F78}"/>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BE93AC28-BC10-2E7A-6CC2-B214F46DE430}"/>
              </a:ext>
            </a:extLst>
          </p:cNvPr>
          <p:cNvSpPr/>
          <p:nvPr/>
        </p:nvSpPr>
        <p:spPr>
          <a:xfrm>
            <a:off x="213360" y="837694"/>
            <a:ext cx="6096000" cy="3477875"/>
          </a:xfrm>
          <a:prstGeom prst="rect">
            <a:avLst/>
          </a:prstGeom>
        </p:spPr>
        <p:txBody>
          <a:bodyPr>
            <a:spAutoFit/>
          </a:bodyPr>
          <a:lstStyle/>
          <a:p>
            <a:pPr lvl="0"/>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1a.</a:t>
            </a:r>
          </a:p>
          <a:p>
            <a:pPr marL="342900" lvl="0" indent="-342900">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 of 6 m/s for 2 seconds </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accelerates (uniformly) from 6 m/s to 10 m/s in 2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 of 10 m/s for 2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decelerates to a stop within 2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is stationary (velocity = 0 m/s) for 2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accelerates from rest to 4 m/s in another 2 seconds</a:t>
            </a:r>
            <a:endParaRPr lang="en-GB" sz="20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08832BDD-89DF-74AF-FD3E-6F51ECA776A1}"/>
              </a:ext>
            </a:extLst>
          </p:cNvPr>
          <p:cNvSpPr/>
          <p:nvPr/>
        </p:nvSpPr>
        <p:spPr>
          <a:xfrm>
            <a:off x="213360" y="4676807"/>
            <a:ext cx="6096000" cy="1528624"/>
          </a:xfrm>
          <a:prstGeom prst="rect">
            <a:avLst/>
          </a:prstGeom>
        </p:spPr>
        <p:txBody>
          <a:bodyPr>
            <a:spAutoFit/>
          </a:bodyPr>
          <a:lstStyle/>
          <a:p>
            <a:pPr>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1b. Distance travelled = area under the graph</a:t>
            </a:r>
            <a:endParaRPr lang="en-GB" sz="2000" dirty="0">
              <a:solidFill>
                <a:schemeClr val="accent1"/>
              </a:solidFill>
              <a:latin typeface="Calibri" panose="020F0502020204030204" pitchFamily="34" charset="0"/>
              <a:ea typeface="Calibri" panose="020F0502020204030204" pitchFamily="34" charset="0"/>
            </a:endParaRPr>
          </a:p>
          <a:p>
            <a:pPr>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(2 x 6) + (2 x 6) + (1/2 x 2 x 4) + (2 x 10) + (1/2 x 2 x 10) + (1/2 x 2 x 4)</a:t>
            </a:r>
            <a:endParaRPr lang="en-GB" sz="2000" dirty="0">
              <a:solidFill>
                <a:schemeClr val="accent1"/>
              </a:solidFill>
              <a:latin typeface="Calibri" panose="020F0502020204030204" pitchFamily="34" charset="0"/>
              <a:ea typeface="Calibri" panose="020F0502020204030204" pitchFamily="34" charset="0"/>
            </a:endParaRPr>
          </a:p>
          <a:p>
            <a:pPr>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62 m</a:t>
            </a:r>
            <a:endParaRPr lang="en-GB" sz="2000" dirty="0">
              <a:solidFill>
                <a:schemeClr val="accent1"/>
              </a:solidFill>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D0C76989-84FD-FB0A-600F-5F491F34C6F6}"/>
              </a:ext>
            </a:extLst>
          </p:cNvPr>
          <p:cNvSpPr/>
          <p:nvPr/>
        </p:nvSpPr>
        <p:spPr>
          <a:xfrm>
            <a:off x="7957686" y="312618"/>
            <a:ext cx="4531093" cy="6545382"/>
          </a:xfrm>
          <a:prstGeom prst="rect">
            <a:avLst/>
          </a:prstGeom>
        </p:spPr>
        <p:txBody>
          <a:bodyPr wrap="square">
            <a:spAutoFit/>
          </a:bodyPr>
          <a:lstStyle/>
          <a:p>
            <a:pPr marL="457200"/>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1c. Acceleration = gradient </a:t>
            </a:r>
            <a:endParaRPr lang="en-GB" sz="1600" dirty="0">
              <a:solidFill>
                <a:schemeClr val="accent1"/>
              </a:solidFill>
              <a:latin typeface="Calibri" panose="020F0502020204030204" pitchFamily="34" charset="0"/>
              <a:ea typeface="Calibri" panose="020F0502020204030204" pitchFamily="34" charset="0"/>
            </a:endParaRPr>
          </a:p>
          <a:p>
            <a:pPr marL="342900" lvl="0" indent="-342900">
              <a:spcAft>
                <a:spcPts val="800"/>
              </a:spcAft>
              <a:buFont typeface="Symbol" pitchFamily="2" charset="2"/>
              <a:buChar char=""/>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Between 2 and 4 seconds:</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10-6</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4-2</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2 m/s</a:t>
            </a:r>
            <a:r>
              <a:rPr lang="en-GB" sz="16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1600" dirty="0">
              <a:solidFill>
                <a:schemeClr val="accent1"/>
              </a:solidFill>
              <a:latin typeface="Calibri" panose="020F0502020204030204" pitchFamily="34" charset="0"/>
              <a:ea typeface="Calibri" panose="020F0502020204030204" pitchFamily="34" charset="0"/>
            </a:endParaRPr>
          </a:p>
          <a:p>
            <a:pPr marL="342900" lvl="0" indent="-342900">
              <a:spcAft>
                <a:spcPts val="800"/>
              </a:spcAft>
              <a:buFont typeface="Symbol" pitchFamily="2" charset="2"/>
              <a:buChar char=""/>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Between 6 and 8 seconds:</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0 - 10</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8 - 6</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-5 m/s</a:t>
            </a:r>
            <a:r>
              <a:rPr lang="en-GB" sz="16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1600" dirty="0">
              <a:solidFill>
                <a:schemeClr val="accent1"/>
              </a:solidFill>
              <a:latin typeface="Calibri" panose="020F0502020204030204" pitchFamily="34" charset="0"/>
              <a:ea typeface="Calibri" panose="020F0502020204030204" pitchFamily="34" charset="0"/>
            </a:endParaRPr>
          </a:p>
          <a:p>
            <a:pPr marL="342900" lvl="0" indent="-342900">
              <a:spcAft>
                <a:spcPts val="800"/>
              </a:spcAft>
              <a:buFont typeface="Symbol" pitchFamily="2" charset="2"/>
              <a:buChar char=""/>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Between 10 and 12 seconds:</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16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 0 </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12 – 10 </a:t>
            </a:r>
            <a:endParaRPr lang="en-GB" sz="1600" dirty="0">
              <a:solidFill>
                <a:schemeClr val="accent1"/>
              </a:solidFill>
              <a:latin typeface="Calibri" panose="020F0502020204030204" pitchFamily="34" charset="0"/>
              <a:ea typeface="Calibri" panose="020F0502020204030204" pitchFamily="34" charset="0"/>
            </a:endParaRPr>
          </a:p>
          <a:p>
            <a:pPr marL="457200">
              <a:spcAft>
                <a:spcPts val="800"/>
              </a:spcAft>
            </a:pPr>
            <a:r>
              <a:rPr lang="en-GB" sz="16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2 m/s</a:t>
            </a:r>
            <a:r>
              <a:rPr lang="en-GB" sz="16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16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216354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0FDE8-8B39-D5FE-C264-E65FB2448DF6}"/>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A13BF481-AE79-792D-B539-CDCCC1232EA1}"/>
              </a:ext>
            </a:extLst>
          </p:cNvPr>
          <p:cNvSpPr/>
          <p:nvPr/>
        </p:nvSpPr>
        <p:spPr>
          <a:xfrm>
            <a:off x="540000" y="877799"/>
            <a:ext cx="6096000" cy="3697744"/>
          </a:xfrm>
          <a:prstGeom prst="rect">
            <a:avLst/>
          </a:prstGeom>
        </p:spPr>
        <p:txBody>
          <a:bodyPr>
            <a:spAutoFit/>
          </a:bodyPr>
          <a:lstStyle/>
          <a:p>
            <a:pPr lvl="0">
              <a:lnSpc>
                <a:spcPct val="107000"/>
              </a:lnSpc>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 </a:t>
            </a: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accelerates from 0 to 10 m/s in 10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velocity for another 10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decelerates from 10 m/s to 6 m/s in 10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velocity for another 10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Increasing acceleration (non-uniform) for 10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Decreasing deceleration (non-uniform) for 10 seconds</a:t>
            </a:r>
            <a:endParaRPr lang="en-GB" sz="20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21598915-B8B8-368B-1E4E-E2B7021D4C47}"/>
              </a:ext>
            </a:extLst>
          </p:cNvPr>
          <p:cNvSpPr/>
          <p:nvPr/>
        </p:nvSpPr>
        <p:spPr>
          <a:xfrm>
            <a:off x="540000" y="4860895"/>
            <a:ext cx="6096000" cy="1597681"/>
          </a:xfrm>
          <a:prstGeom prst="rect">
            <a:avLst/>
          </a:prstGeom>
        </p:spPr>
        <p:txBody>
          <a:bodyPr>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2b. Distance travelled = area under the graph</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(1/2 x 10 x 10) + (10 x 10) + (10 x 6) + (1/2 x 10 x 4)</a:t>
            </a:r>
            <a:endParaRPr lang="en-GB" sz="2000" dirty="0">
              <a:solidFill>
                <a:schemeClr val="accent1"/>
              </a:solidFill>
              <a:latin typeface="Calibri" panose="020F0502020204030204" pitchFamily="34" charset="0"/>
              <a:ea typeface="Calibri" panose="020F0502020204030204" pitchFamily="34" charset="0"/>
            </a:endParaRP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230 m</a:t>
            </a:r>
            <a:endParaRPr lang="en-GB" sz="2000" dirty="0">
              <a:solidFill>
                <a:schemeClr val="accent1"/>
              </a:solidFill>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8139FB6D-3179-12D9-0EE4-50752ED83312}"/>
              </a:ext>
            </a:extLst>
          </p:cNvPr>
          <p:cNvSpPr/>
          <p:nvPr/>
        </p:nvSpPr>
        <p:spPr>
          <a:xfrm>
            <a:off x="7543801" y="719999"/>
            <a:ext cx="3376863" cy="2564100"/>
          </a:xfrm>
          <a:prstGeom prst="rect">
            <a:avLst/>
          </a:prstGeom>
        </p:spPr>
        <p:txBody>
          <a:bodyPr wrap="square">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ci. </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 – 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10 – 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1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20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F337F5F8-1BE8-1E1F-B724-434FF46CD745}"/>
              </a:ext>
            </a:extLst>
          </p:cNvPr>
          <p:cNvSpPr/>
          <p:nvPr/>
        </p:nvSpPr>
        <p:spPr>
          <a:xfrm>
            <a:off x="7543801" y="3881882"/>
            <a:ext cx="3850104" cy="2564100"/>
          </a:xfrm>
          <a:prstGeom prst="rect">
            <a:avLst/>
          </a:prstGeom>
        </p:spPr>
        <p:txBody>
          <a:bodyPr wrap="square">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cii.</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6 – 10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30 – 20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-0.4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669729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ACE1-8BAF-2B06-E991-6B6A54867AD2}"/>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14B72019-54FD-24D4-B555-AC027ABAAFA9}"/>
              </a:ext>
            </a:extLst>
          </p:cNvPr>
          <p:cNvSpPr/>
          <p:nvPr/>
        </p:nvSpPr>
        <p:spPr>
          <a:xfrm>
            <a:off x="437147" y="952544"/>
            <a:ext cx="6096000" cy="733855"/>
          </a:xfrm>
          <a:prstGeom prst="rect">
            <a:avLst/>
          </a:prstGeom>
        </p:spPr>
        <p:txBody>
          <a:bodyPr>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2d. Draw a tangent to the curve and determine the gradient of the tangent. </a:t>
            </a:r>
            <a:endParaRPr lang="en-GB" sz="20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F85BF1E2-6ADC-26E0-19EB-5CEFF52AE708}"/>
              </a:ext>
            </a:extLst>
          </p:cNvPr>
          <p:cNvSpPr/>
          <p:nvPr/>
        </p:nvSpPr>
        <p:spPr>
          <a:xfrm>
            <a:off x="437146" y="2041045"/>
            <a:ext cx="10583779" cy="3325334"/>
          </a:xfrm>
          <a:prstGeom prst="rect">
            <a:avLst/>
          </a:prstGeom>
        </p:spPr>
        <p:txBody>
          <a:bodyPr wrap="square">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2e.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Stretch</a:t>
            </a: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Tangent drawn on graph (these answers will vary depending on how the tangent has been drawn because it is not on square paper, but should be within 0.2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9 – 4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60 - 35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0.2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467763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4E1F5-A4FB-DD68-8DF4-B411C6FC12EA}"/>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3" name="Rectangle 2">
            <a:extLst>
              <a:ext uri="{FF2B5EF4-FFF2-40B4-BE49-F238E27FC236}">
                <a16:creationId xmlns:a16="http://schemas.microsoft.com/office/drawing/2014/main" id="{7926192C-5C61-EF62-92AC-089F0EC71ACE}"/>
              </a:ext>
            </a:extLst>
          </p:cNvPr>
          <p:cNvSpPr/>
          <p:nvPr/>
        </p:nvSpPr>
        <p:spPr>
          <a:xfrm>
            <a:off x="437147" y="854360"/>
            <a:ext cx="5221706" cy="5673669"/>
          </a:xfrm>
          <a:prstGeom prst="rect">
            <a:avLst/>
          </a:prstGeom>
        </p:spPr>
        <p:txBody>
          <a:bodyPr wrap="square">
            <a:spAutoFit/>
          </a:bodyPr>
          <a:lstStyle/>
          <a:p>
            <a:pPr lvl="0">
              <a:lnSpc>
                <a:spcPct val="107000"/>
              </a:lnSpc>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3a.</a:t>
            </a: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 of 5 m/s for 5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accelerates (uniformly) from 5 m/s to 10 m/s in 5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 of 10 m/s for 5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decelerates (uniformly) from 10 m/s to rest in 5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accelerates (uniformly) from rest to 10 m/s in the opposite direction for 5 seconds </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Constant speed of 10 m/s in the opposite direction for 5 seconds </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decelerates to rest in another 5 seconds</a:t>
            </a:r>
            <a:endParaRPr lang="en-GB" sz="2000" dirty="0">
              <a:solidFill>
                <a:schemeClr val="accent1"/>
              </a:solidFill>
              <a:latin typeface="Calibri" panose="020F0502020204030204" pitchFamily="34" charset="0"/>
              <a:ea typeface="Calibri" panose="020F0502020204030204" pitchFamily="34" charset="0"/>
            </a:endParaRPr>
          </a:p>
          <a:p>
            <a:pPr marL="342900" lvl="0" indent="-342900">
              <a:lnSpc>
                <a:spcPct val="107000"/>
              </a:lnSpc>
              <a:spcAft>
                <a:spcPts val="800"/>
              </a:spcAft>
              <a:buFont typeface="Symbol" pitchFamily="2" charset="2"/>
              <a:buChar char=""/>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Object is stationary for 5 seconds</a:t>
            </a:r>
            <a:endParaRPr lang="en-GB" sz="2000" dirty="0">
              <a:solidFill>
                <a:schemeClr val="accent1"/>
              </a:solidFill>
              <a:latin typeface="Calibri" panose="020F0502020204030204" pitchFamily="34" charset="0"/>
              <a:ea typeface="Calibri" panose="020F0502020204030204" pitchFamily="34" charset="0"/>
            </a:endParaRPr>
          </a:p>
        </p:txBody>
      </p:sp>
      <p:sp>
        <p:nvSpPr>
          <p:cNvPr id="4" name="Rectangle 3">
            <a:extLst>
              <a:ext uri="{FF2B5EF4-FFF2-40B4-BE49-F238E27FC236}">
                <a16:creationId xmlns:a16="http://schemas.microsoft.com/office/drawing/2014/main" id="{C053082F-2E7B-76D6-1AD0-BA7B07672C72}"/>
              </a:ext>
            </a:extLst>
          </p:cNvPr>
          <p:cNvSpPr/>
          <p:nvPr/>
        </p:nvSpPr>
        <p:spPr>
          <a:xfrm>
            <a:off x="5568032" y="359999"/>
            <a:ext cx="5753684" cy="2358915"/>
          </a:xfrm>
          <a:prstGeom prst="rect">
            <a:avLst/>
          </a:prstGeom>
        </p:spPr>
        <p:txBody>
          <a:bodyPr wrap="square">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3b. </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Distance travelled = area under the graph</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(5 x 5) + (5 x 5) + (1/2 x 5 x 5) + (5 x 10) + (1/2 x 5 x 10) + (1/2 x 10 x 5) + (5 x 10) + (1/2 x 5 x 10)</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237.5 m</a:t>
            </a:r>
            <a:endParaRPr lang="en-GB" sz="2000" dirty="0">
              <a:solidFill>
                <a:schemeClr val="accent1"/>
              </a:solidFill>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67D5CBED-7294-D1C5-241A-37019D713AC0}"/>
              </a:ext>
            </a:extLst>
          </p:cNvPr>
          <p:cNvSpPr/>
          <p:nvPr/>
        </p:nvSpPr>
        <p:spPr>
          <a:xfrm>
            <a:off x="5658853" y="3286139"/>
            <a:ext cx="5501147" cy="3346878"/>
          </a:xfrm>
          <a:prstGeom prst="rect">
            <a:avLst/>
          </a:prstGeom>
        </p:spPr>
        <p:txBody>
          <a:bodyPr wrap="square">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3c.</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Displacement = area under the graph (with direction factored in)</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Area under the graph = (5 x 5) + (5 x 5) + (1/2 x 5 x 5) + (5 x 10) + (1/2 x 5 x 10) + (1/2 x (-10) x 5) + (5 x (-10)) + (1/2 x 5 x (-10))</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Displacement = 37.5 m forwards from original position. </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95553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0B335F-A47A-CE6A-475C-88705166E814}"/>
              </a:ext>
            </a:extLst>
          </p:cNvPr>
          <p:cNvSpPr>
            <a:spLocks noGrp="1"/>
          </p:cNvSpPr>
          <p:nvPr>
            <p:ph type="title"/>
          </p:nvPr>
        </p:nvSpPr>
        <p:spPr/>
        <p:txBody>
          <a:bodyPr/>
          <a:lstStyle/>
          <a:p>
            <a:r>
              <a:rPr lang="en-GB" dirty="0">
                <a:latin typeface="Century Gothic" panose="020B0502020202020204" pitchFamily="34" charset="0"/>
              </a:rPr>
              <a:t>Answers</a:t>
            </a:r>
          </a:p>
        </p:txBody>
      </p:sp>
      <p:sp>
        <p:nvSpPr>
          <p:cNvPr id="4" name="Rectangle 3">
            <a:extLst>
              <a:ext uri="{FF2B5EF4-FFF2-40B4-BE49-F238E27FC236}">
                <a16:creationId xmlns:a16="http://schemas.microsoft.com/office/drawing/2014/main" id="{214E6E81-4F55-489A-6FCD-AB9743902D19}"/>
              </a:ext>
            </a:extLst>
          </p:cNvPr>
          <p:cNvSpPr/>
          <p:nvPr/>
        </p:nvSpPr>
        <p:spPr>
          <a:xfrm>
            <a:off x="160421" y="1096899"/>
            <a:ext cx="6096000" cy="2564100"/>
          </a:xfrm>
          <a:prstGeom prst="rect">
            <a:avLst/>
          </a:prstGeom>
        </p:spPr>
        <p:txBody>
          <a:bodyPr>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di.</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 – 5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10 – 5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1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a:t>
            </a:r>
            <a:endParaRPr lang="en-GB" sz="2000" dirty="0">
              <a:solidFill>
                <a:schemeClr val="accent1"/>
              </a:solidFill>
              <a:latin typeface="Calibri" panose="020F0502020204030204" pitchFamily="34" charset="0"/>
              <a:ea typeface="Calibri" panose="020F0502020204030204" pitchFamily="34" charset="0"/>
            </a:endParaRPr>
          </a:p>
        </p:txBody>
      </p:sp>
      <p:sp>
        <p:nvSpPr>
          <p:cNvPr id="5" name="Rectangle 4">
            <a:extLst>
              <a:ext uri="{FF2B5EF4-FFF2-40B4-BE49-F238E27FC236}">
                <a16:creationId xmlns:a16="http://schemas.microsoft.com/office/drawing/2014/main" id="{CCCBDE9E-C7AF-C25E-0258-80A9C553F4D5}"/>
              </a:ext>
            </a:extLst>
          </p:cNvPr>
          <p:cNvSpPr/>
          <p:nvPr/>
        </p:nvSpPr>
        <p:spPr>
          <a:xfrm>
            <a:off x="304800" y="3881253"/>
            <a:ext cx="6096000" cy="2564100"/>
          </a:xfrm>
          <a:prstGeom prst="rect">
            <a:avLst/>
          </a:prstGeom>
        </p:spPr>
        <p:txBody>
          <a:bodyPr>
            <a:spAutoFit/>
          </a:bodyPr>
          <a:lstStyle/>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dii.</a:t>
            </a:r>
          </a:p>
          <a:p>
            <a:pPr>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entury Gothic" panose="020B050202020202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0 – 10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20 – 15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-2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a:t>
            </a: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(slowing down)</a:t>
            </a:r>
            <a:endParaRPr lang="en-GB" sz="2000" dirty="0">
              <a:solidFill>
                <a:schemeClr val="accent1"/>
              </a:solidFill>
              <a:latin typeface="Calibri" panose="020F0502020204030204" pitchFamily="34" charset="0"/>
              <a:ea typeface="Calibri" panose="020F0502020204030204" pitchFamily="34" charset="0"/>
            </a:endParaRPr>
          </a:p>
        </p:txBody>
      </p:sp>
      <p:sp>
        <p:nvSpPr>
          <p:cNvPr id="6" name="Rectangle 5">
            <a:extLst>
              <a:ext uri="{FF2B5EF4-FFF2-40B4-BE49-F238E27FC236}">
                <a16:creationId xmlns:a16="http://schemas.microsoft.com/office/drawing/2014/main" id="{1AF51B64-CE05-88CF-CF45-38D16103B0BD}"/>
              </a:ext>
            </a:extLst>
          </p:cNvPr>
          <p:cNvSpPr/>
          <p:nvPr/>
        </p:nvSpPr>
        <p:spPr>
          <a:xfrm>
            <a:off x="5935579" y="711255"/>
            <a:ext cx="6096000" cy="2893421"/>
          </a:xfrm>
          <a:prstGeom prst="rect">
            <a:avLst/>
          </a:prstGeom>
        </p:spPr>
        <p:txBody>
          <a:bodyPr>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diii.</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10 – 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25 – 20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-2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a:t>
            </a: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(accelerating in the opposite direction)</a:t>
            </a:r>
            <a:endParaRPr lang="en-GB" sz="2000" dirty="0">
              <a:solidFill>
                <a:schemeClr val="accent1"/>
              </a:solidFill>
              <a:latin typeface="Calibri" panose="020F0502020204030204" pitchFamily="34" charset="0"/>
              <a:ea typeface="Calibri" panose="020F0502020204030204" pitchFamily="34" charset="0"/>
            </a:endParaRPr>
          </a:p>
        </p:txBody>
      </p:sp>
      <p:sp>
        <p:nvSpPr>
          <p:cNvPr id="7" name="Rectangle 6">
            <a:extLst>
              <a:ext uri="{FF2B5EF4-FFF2-40B4-BE49-F238E27FC236}">
                <a16:creationId xmlns:a16="http://schemas.microsoft.com/office/drawing/2014/main" id="{3A091E4F-AE3B-CF2C-8F4F-8F2C37A6E4D8}"/>
              </a:ext>
            </a:extLst>
          </p:cNvPr>
          <p:cNvSpPr/>
          <p:nvPr/>
        </p:nvSpPr>
        <p:spPr>
          <a:xfrm>
            <a:off x="6096000" y="3791973"/>
            <a:ext cx="6096000" cy="2893421"/>
          </a:xfrm>
          <a:prstGeom prst="rect">
            <a:avLst/>
          </a:prstGeom>
        </p:spPr>
        <p:txBody>
          <a:bodyPr>
            <a:spAutoFit/>
          </a:bodyPr>
          <a:lstStyle/>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4 div.</a:t>
            </a: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Change in y</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Change in x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Gradient = </a:t>
            </a:r>
            <a:r>
              <a:rPr lang="en-GB" sz="2000" b="1" u="sng"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0 – (-10)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                    35 – 30  </a:t>
            </a:r>
            <a:endParaRPr lang="en-GB" sz="2000" dirty="0">
              <a:solidFill>
                <a:schemeClr val="accent1"/>
              </a:solidFill>
              <a:latin typeface="Calibri" panose="020F0502020204030204" pitchFamily="34" charset="0"/>
              <a:ea typeface="Calibri" panose="020F0502020204030204" pitchFamily="34" charset="0"/>
            </a:endParaRPr>
          </a:p>
          <a:p>
            <a:pPr marL="228600">
              <a:lnSpc>
                <a:spcPct val="107000"/>
              </a:lnSpc>
              <a:spcAft>
                <a:spcPts val="800"/>
              </a:spcAft>
            </a:pP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Acceleration = 2 m/s</a:t>
            </a:r>
            <a:r>
              <a:rPr lang="en-GB" sz="2000" b="1" baseline="30000"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2 </a:t>
            </a:r>
            <a:r>
              <a:rPr lang="en-GB" sz="2000" b="1" dirty="0">
                <a:solidFill>
                  <a:schemeClr val="accent1"/>
                </a:solidFill>
                <a:latin typeface="Century Gothic" panose="020B0502020202020204" pitchFamily="34" charset="0"/>
                <a:ea typeface="Century Gothic" panose="020B0502020202020204" pitchFamily="34" charset="0"/>
                <a:cs typeface="Century Gothic" panose="020B0502020202020204" pitchFamily="34" charset="0"/>
              </a:rPr>
              <a:t>(decelerating in opposite direction, double negative)</a:t>
            </a:r>
            <a:endParaRPr lang="en-GB" sz="2000" dirty="0">
              <a:solidFill>
                <a:schemeClr val="accent1"/>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532621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2" name="Google Shape;92;g7947b471f8_0_186"/>
              <p:cNvSpPr txBox="1"/>
              <p:nvPr/>
            </p:nvSpPr>
            <p:spPr>
              <a:xfrm>
                <a:off x="522600" y="1127460"/>
                <a:ext cx="8737778" cy="4766618"/>
              </a:xfrm>
              <a:prstGeom prst="rect">
                <a:avLst/>
              </a:prstGeom>
              <a:noFill/>
              <a:ln>
                <a:noFill/>
              </a:ln>
            </p:spPr>
            <p:txBody>
              <a:bodyPr spcFirstLastPara="1" wrap="square" lIns="0" tIns="0" rIns="0" bIns="0" anchor="t" anchorCtr="0">
                <a:noAutofit/>
              </a:bodyPr>
              <a:lstStyle/>
              <a:p>
                <a:pPr marL="457200" lvl="0" indent="-457200">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What values are on the </a:t>
                </a:r>
                <a14:m>
                  <m:oMath xmlns:m="http://schemas.openxmlformats.org/officeDocument/2006/math">
                    <m:r>
                      <a:rPr lang="en-GB" sz="2400" b="0" i="1" smtClean="0">
                        <a:solidFill>
                          <a:schemeClr val="dk1"/>
                        </a:solidFill>
                        <a:latin typeface="Cambria Math" panose="02040503050406030204" pitchFamily="18" charset="0"/>
                        <a:ea typeface="Century Gothic"/>
                        <a:cs typeface="Century Gothic"/>
                        <a:sym typeface="Century Gothic"/>
                      </a:rPr>
                      <m:t>𝑥</m:t>
                    </m:r>
                    <m:r>
                      <a:rPr lang="en-GB" sz="2400" b="0" i="0" smtClean="0">
                        <a:solidFill>
                          <a:schemeClr val="dk1"/>
                        </a:solidFill>
                        <a:latin typeface="Cambria Math" panose="02040503050406030204" pitchFamily="18" charset="0"/>
                        <a:ea typeface="Century Gothic"/>
                        <a:cs typeface="Century Gothic"/>
                        <a:sym typeface="Century Gothic"/>
                      </a:rPr>
                      <m:t>−</m:t>
                    </m:r>
                  </m:oMath>
                </a14:m>
                <a:r>
                  <a:rPr lang="en-GB" sz="2400">
                    <a:solidFill>
                      <a:schemeClr val="dk1"/>
                    </a:solidFill>
                    <a:latin typeface="Century Gothic" panose="020B0502020202020204" pitchFamily="34" charset="0"/>
                    <a:ea typeface="Century Gothic"/>
                    <a:cs typeface="Century Gothic"/>
                    <a:sym typeface="Century Gothic"/>
                  </a:rPr>
                  <a:t>axis and the </a:t>
                </a:r>
                <a14:m>
                  <m:oMath xmlns:m="http://schemas.openxmlformats.org/officeDocument/2006/math">
                    <m:r>
                      <a:rPr lang="en-GB" sz="2400" b="0" i="1" smtClean="0">
                        <a:solidFill>
                          <a:schemeClr val="dk1"/>
                        </a:solidFill>
                        <a:latin typeface="Cambria Math" panose="02040503050406030204" pitchFamily="18" charset="0"/>
                        <a:ea typeface="Century Gothic"/>
                        <a:cs typeface="Century Gothic"/>
                        <a:sym typeface="Century Gothic"/>
                      </a:rPr>
                      <m:t>𝑦</m:t>
                    </m:r>
                    <m:r>
                      <a:rPr lang="en-GB" sz="2400">
                        <a:solidFill>
                          <a:schemeClr val="dk1"/>
                        </a:solidFill>
                        <a:latin typeface="Cambria Math" panose="02040503050406030204" pitchFamily="18" charset="0"/>
                        <a:ea typeface="Century Gothic"/>
                        <a:cs typeface="Century Gothic"/>
                        <a:sym typeface="Century Gothic"/>
                      </a:rPr>
                      <m:t>−</m:t>
                    </m:r>
                  </m:oMath>
                </a14:m>
                <a:r>
                  <a:rPr lang="en-GB" sz="2400">
                    <a:solidFill>
                      <a:schemeClr val="dk1"/>
                    </a:solidFill>
                    <a:latin typeface="Century Gothic" panose="020B0502020202020204" pitchFamily="34" charset="0"/>
                    <a:ea typeface="Century Gothic"/>
                    <a:cs typeface="Century Gothic"/>
                    <a:sym typeface="Century Gothic"/>
                  </a:rPr>
                  <a:t>axis of a velocity-time graph? </a:t>
                </a:r>
              </a:p>
              <a:p>
                <a:pPr marL="457200" lvl="0" indent="-457200">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lvl="0" indent="-457200">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What is represented by a horizontal line on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ea typeface="Century Gothic"/>
                  <a:cs typeface="Century Gothic"/>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solidFill>
                      <a:schemeClr val="dk1"/>
                    </a:solidFill>
                    <a:latin typeface="Century Gothic" panose="020B0502020202020204" pitchFamily="34" charset="0"/>
                    <a:ea typeface="Century Gothic"/>
                    <a:cs typeface="Century Gothic"/>
                    <a:sym typeface="Century Gothic"/>
                  </a:rPr>
                  <a:t>What is represented by a negative gradient on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a:solidFill>
                    <a:schemeClr val="dk1"/>
                  </a:solidFill>
                  <a:latin typeface="Century Gothic" panose="020B0502020202020204" pitchFamily="34" charset="0"/>
                  <a:sym typeface="Century Gothic"/>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Describe how to calculate the distance travelled using a velocity-time graph.</a:t>
                </a:r>
              </a:p>
              <a:p>
                <a:pPr marL="457200" marR="0" lvl="0" indent="-457200" algn="l" rtl="0">
                  <a:spcBef>
                    <a:spcPts val="0"/>
                  </a:spcBef>
                  <a:spcAft>
                    <a:spcPts val="0"/>
                  </a:spcAft>
                  <a:buClr>
                    <a:schemeClr val="dk1"/>
                  </a:buClr>
                  <a:buSzPts val="2400"/>
                  <a:buFont typeface="Century Gothic"/>
                  <a:buAutoNum type="arabicPeriod"/>
                </a:pPr>
                <a:endParaRPr lang="en-GB" sz="2400">
                  <a:latin typeface="Century Gothic" panose="020B0502020202020204" pitchFamily="34" charset="0"/>
                </a:endParaRPr>
              </a:p>
              <a:p>
                <a:pPr marL="457200" marR="0" lvl="0" indent="-457200" algn="l" rtl="0">
                  <a:spcBef>
                    <a:spcPts val="0"/>
                  </a:spcBef>
                  <a:spcAft>
                    <a:spcPts val="0"/>
                  </a:spcAft>
                  <a:buClr>
                    <a:schemeClr val="dk1"/>
                  </a:buClr>
                  <a:buSzPts val="2400"/>
                  <a:buFont typeface="Century Gothic"/>
                  <a:buAutoNum type="arabicPeriod"/>
                </a:pPr>
                <a:r>
                  <a:rPr lang="en-GB" sz="2400">
                    <a:latin typeface="Century Gothic" panose="020B0502020202020204" pitchFamily="34" charset="0"/>
                  </a:rPr>
                  <a:t>State the equation that links speed, distance and time.</a:t>
                </a:r>
              </a:p>
            </p:txBody>
          </p:sp>
        </mc:Choice>
        <mc:Fallback xmlns="">
          <p:sp>
            <p:nvSpPr>
              <p:cNvPr id="92" name="Google Shape;92;g7947b471f8_0_186"/>
              <p:cNvSpPr txBox="1">
                <a:spLocks noRot="1" noChangeAspect="1" noMove="1" noResize="1" noEditPoints="1" noAdjustHandles="1" noChangeArrowheads="1" noChangeShapeType="1" noTextEdit="1"/>
              </p:cNvSpPr>
              <p:nvPr/>
            </p:nvSpPr>
            <p:spPr>
              <a:xfrm>
                <a:off x="522600" y="1127460"/>
                <a:ext cx="8737778" cy="4766618"/>
              </a:xfrm>
              <a:prstGeom prst="rect">
                <a:avLst/>
              </a:prstGeom>
              <a:blipFill>
                <a:blip r:embed="rId3"/>
                <a:stretch>
                  <a:fillRect l="-2177" t="-1857" r="-581" b="-3448"/>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4" name="Google Shape;94;g7947b471f8_0_186"/>
              <p:cNvSpPr txBox="1"/>
              <p:nvPr/>
            </p:nvSpPr>
            <p:spPr>
              <a:xfrm>
                <a:off x="966273" y="1845205"/>
                <a:ext cx="7728840" cy="461665"/>
              </a:xfrm>
              <a:prstGeom prst="rect">
                <a:avLst/>
              </a:prstGeom>
              <a:noFill/>
              <a:ln>
                <a:noFill/>
              </a:ln>
            </p:spPr>
            <p:txBody>
              <a:bodyPr spcFirstLastPara="1" wrap="square" lIns="0" tIns="0" rIns="0" bIns="0" anchor="t" anchorCtr="0">
                <a:noAutofit/>
              </a:bodyPr>
              <a:lstStyle/>
              <a:p>
                <a:pPr lvl="0"/>
                <a:r>
                  <a:rPr lang="en-GB" sz="2400" b="1" dirty="0">
                    <a:solidFill>
                      <a:schemeClr val="accent1"/>
                    </a:solidFill>
                    <a:latin typeface="Century Gothic" panose="020B0502020202020204" pitchFamily="34" charset="0"/>
                    <a:sym typeface="Century Gothic"/>
                  </a:rPr>
                  <a:t>Time is on the </a:t>
                </a:r>
                <a14:m>
                  <m:oMath xmlns:m="http://schemas.openxmlformats.org/officeDocument/2006/math">
                    <m:r>
                      <a:rPr lang="en-GB" sz="2400" b="1" i="1">
                        <a:solidFill>
                          <a:schemeClr val="accent1"/>
                        </a:solidFill>
                        <a:latin typeface="Cambria Math" panose="02040503050406030204" pitchFamily="18" charset="0"/>
                        <a:ea typeface="Century Gothic"/>
                        <a:cs typeface="Century Gothic"/>
                        <a:sym typeface="Century Gothic"/>
                      </a:rPr>
                      <m:t>𝒙</m:t>
                    </m:r>
                    <m:r>
                      <a:rPr lang="en-GB" sz="2400" b="1">
                        <a:solidFill>
                          <a:schemeClr val="accent1"/>
                        </a:solidFill>
                        <a:latin typeface="Cambria Math" panose="02040503050406030204" pitchFamily="18" charset="0"/>
                        <a:ea typeface="Century Gothic"/>
                        <a:cs typeface="Century Gothic"/>
                        <a:sym typeface="Century Gothic"/>
                      </a:rPr>
                      <m:t>−</m:t>
                    </m:r>
                  </m:oMath>
                </a14:m>
                <a:r>
                  <a:rPr lang="en-GB" sz="2400" b="1" dirty="0">
                    <a:solidFill>
                      <a:schemeClr val="accent1"/>
                    </a:solidFill>
                    <a:latin typeface="Century Gothic" panose="020B0502020202020204" pitchFamily="34" charset="0"/>
                    <a:ea typeface="Century Gothic"/>
                    <a:cs typeface="Century Gothic"/>
                    <a:sym typeface="Century Gothic"/>
                  </a:rPr>
                  <a:t>axis and velocity is on the </a:t>
                </a:r>
                <a14:m>
                  <m:oMath xmlns:m="http://schemas.openxmlformats.org/officeDocument/2006/math">
                    <m:r>
                      <a:rPr lang="en-GB" sz="2400" b="1" i="1" smtClean="0">
                        <a:solidFill>
                          <a:schemeClr val="accent1"/>
                        </a:solidFill>
                        <a:latin typeface="Cambria Math" panose="02040503050406030204" pitchFamily="18" charset="0"/>
                        <a:ea typeface="Century Gothic"/>
                        <a:cs typeface="Century Gothic"/>
                        <a:sym typeface="Century Gothic"/>
                      </a:rPr>
                      <m:t>𝒚</m:t>
                    </m:r>
                    <m:r>
                      <a:rPr lang="en-GB" sz="2400" b="1">
                        <a:solidFill>
                          <a:schemeClr val="accent1"/>
                        </a:solidFill>
                        <a:latin typeface="Cambria Math" panose="02040503050406030204" pitchFamily="18" charset="0"/>
                        <a:ea typeface="Century Gothic"/>
                        <a:cs typeface="Century Gothic"/>
                        <a:sym typeface="Century Gothic"/>
                      </a:rPr>
                      <m:t>−</m:t>
                    </m:r>
                  </m:oMath>
                </a14:m>
                <a:r>
                  <a:rPr lang="en-GB" sz="2400" b="1" dirty="0">
                    <a:solidFill>
                      <a:schemeClr val="accent1"/>
                    </a:solidFill>
                    <a:latin typeface="Century Gothic" panose="020B0502020202020204" pitchFamily="34" charset="0"/>
                    <a:ea typeface="Century Gothic"/>
                    <a:cs typeface="Century Gothic"/>
                    <a:sym typeface="Century Gothic"/>
                  </a:rPr>
                  <a:t>axis. </a:t>
                </a:r>
                <a:endParaRPr lang="en-GB" sz="2400" b="1" dirty="0">
                  <a:solidFill>
                    <a:schemeClr val="accent1"/>
                  </a:solidFill>
                  <a:latin typeface="Century Gothic" panose="020B0502020202020204" pitchFamily="34" charset="0"/>
                </a:endParaRPr>
              </a:p>
            </p:txBody>
          </p:sp>
        </mc:Choice>
        <mc:Fallback xmlns="">
          <p:sp>
            <p:nvSpPr>
              <p:cNvPr id="94" name="Google Shape;94;g7947b471f8_0_186"/>
              <p:cNvSpPr txBox="1">
                <a:spLocks noRot="1" noChangeAspect="1" noMove="1" noResize="1" noEditPoints="1" noAdjustHandles="1" noChangeArrowheads="1" noChangeShapeType="1" noTextEdit="1"/>
              </p:cNvSpPr>
              <p:nvPr/>
            </p:nvSpPr>
            <p:spPr>
              <a:xfrm>
                <a:off x="966273" y="1845205"/>
                <a:ext cx="7728840" cy="461665"/>
              </a:xfrm>
              <a:prstGeom prst="rect">
                <a:avLst/>
              </a:prstGeom>
              <a:blipFill>
                <a:blip r:embed="rId4"/>
                <a:stretch>
                  <a:fillRect l="-2463" t="-24324" r="-1806" b="-18919"/>
                </a:stretch>
              </a:blipFill>
              <a:ln>
                <a:noFill/>
              </a:ln>
            </p:spPr>
            <p:txBody>
              <a:bodyPr/>
              <a:lstStyle/>
              <a:p>
                <a:r>
                  <a:rPr lang="en-GB">
                    <a:noFill/>
                  </a:rPr>
                  <a:t> </a:t>
                </a:r>
              </a:p>
            </p:txBody>
          </p:sp>
        </mc:Fallback>
      </mc:AlternateContent>
      <p:sp>
        <p:nvSpPr>
          <p:cNvPr id="95" name="Google Shape;95;g7947b471f8_0_186"/>
          <p:cNvSpPr txBox="1"/>
          <p:nvPr/>
        </p:nvSpPr>
        <p:spPr>
          <a:xfrm>
            <a:off x="973375" y="2919254"/>
            <a:ext cx="10448285" cy="4617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ea typeface="Century Gothic"/>
                <a:cs typeface="Century Gothic"/>
                <a:sym typeface="Century Gothic"/>
              </a:rPr>
              <a:t>An object travelling with constant velocity.</a:t>
            </a:r>
          </a:p>
        </p:txBody>
      </p:sp>
      <p:sp>
        <p:nvSpPr>
          <p:cNvPr id="96" name="Google Shape;96;g7947b471f8_0_186"/>
          <p:cNvSpPr txBox="1"/>
          <p:nvPr/>
        </p:nvSpPr>
        <p:spPr>
          <a:xfrm>
            <a:off x="955975" y="4022617"/>
            <a:ext cx="10713425" cy="386704"/>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rPr>
              <a:t>Slowing down/decreasing velocity/deceleration</a:t>
            </a:r>
            <a:endParaRPr sz="2400" b="1">
              <a:solidFill>
                <a:schemeClr val="accent1"/>
              </a:solidFill>
              <a:latin typeface="Century Gothic" panose="020B0502020202020204" pitchFamily="34" charset="0"/>
            </a:endParaRPr>
          </a:p>
        </p:txBody>
      </p:sp>
      <p:sp>
        <p:nvSpPr>
          <p:cNvPr id="2" name="Title 1">
            <a:extLst>
              <a:ext uri="{FF2B5EF4-FFF2-40B4-BE49-F238E27FC236}">
                <a16:creationId xmlns:a16="http://schemas.microsoft.com/office/drawing/2014/main" id="{A58CA2C1-7319-2241-9559-670EC5FF607D}"/>
              </a:ext>
            </a:extLst>
          </p:cNvPr>
          <p:cNvSpPr>
            <a:spLocks noGrp="1"/>
          </p:cNvSpPr>
          <p:nvPr>
            <p:ph type="title"/>
          </p:nvPr>
        </p:nvSpPr>
        <p:spPr/>
        <p:txBody>
          <a:bodyPr>
            <a:normAutofit/>
          </a:bodyPr>
          <a:lstStyle/>
          <a:p>
            <a:pPr lvl="0">
              <a:spcBef>
                <a:spcPts val="0"/>
              </a:spcBef>
            </a:pPr>
            <a:r>
              <a:rPr lang="en-GB" u="sng">
                <a:solidFill>
                  <a:schemeClr val="dk1"/>
                </a:solidFill>
                <a:latin typeface="Century Gothic" panose="020B0502020202020204" pitchFamily="34" charset="0"/>
                <a:ea typeface="Century Gothic"/>
                <a:cs typeface="Century Gothic"/>
                <a:sym typeface="Century Gothic"/>
              </a:rPr>
              <a:t>Velocity-Time Graphs 2</a:t>
            </a:r>
            <a:endParaRPr lang="en-GB" u="sng">
              <a:latin typeface="Century Gothic" panose="020B0502020202020204" pitchFamily="34" charset="0"/>
            </a:endParaRPr>
          </a:p>
        </p:txBody>
      </p:sp>
      <p:sp>
        <p:nvSpPr>
          <p:cNvPr id="4" name="Rectangle 3">
            <a:extLst>
              <a:ext uri="{FF2B5EF4-FFF2-40B4-BE49-F238E27FC236}">
                <a16:creationId xmlns:a16="http://schemas.microsoft.com/office/drawing/2014/main" id="{4D02FA54-9C23-DC42-A6D5-F45ACD54C69A}"/>
              </a:ext>
            </a:extLst>
          </p:cNvPr>
          <p:cNvSpPr/>
          <p:nvPr/>
        </p:nvSpPr>
        <p:spPr>
          <a:xfrm>
            <a:off x="901664" y="5116908"/>
            <a:ext cx="10448285" cy="461665"/>
          </a:xfrm>
          <a:prstGeom prst="rect">
            <a:avLst/>
          </a:prstGeom>
        </p:spPr>
        <p:txBody>
          <a:bodyPr wrap="square">
            <a:spAutoFit/>
          </a:bodyPr>
          <a:lstStyle/>
          <a:p>
            <a:r>
              <a:rPr lang="en-GB" sz="2400" b="1">
                <a:solidFill>
                  <a:schemeClr val="accent1"/>
                </a:solidFill>
                <a:latin typeface="Century Gothic" panose="020B0502020202020204" pitchFamily="34" charset="0"/>
              </a:rPr>
              <a:t>The distance travelled is the area under the graph.</a:t>
            </a:r>
            <a:endParaRPr lang="en-US" sz="2400" b="1">
              <a:solidFill>
                <a:schemeClr val="accent1"/>
              </a:solidFill>
              <a:latin typeface="Century Gothic" panose="020B0502020202020204" pitchFamily="34" charset="0"/>
            </a:endParaRPr>
          </a:p>
        </p:txBody>
      </p:sp>
      <p:pic>
        <p:nvPicPr>
          <p:cNvPr id="8" name="Picture 7" descr="A picture containing text, clipart&#10;&#10;Description automatically generated">
            <a:extLst>
              <a:ext uri="{FF2B5EF4-FFF2-40B4-BE49-F238E27FC236}">
                <a16:creationId xmlns:a16="http://schemas.microsoft.com/office/drawing/2014/main" id="{407C16BB-7488-FD43-8153-4D9C949D74C9}"/>
              </a:ext>
            </a:extLst>
          </p:cNvPr>
          <p:cNvPicPr>
            <a:picLocks noChangeAspect="1"/>
          </p:cNvPicPr>
          <p:nvPr/>
        </p:nvPicPr>
        <p:blipFill>
          <a:blip r:embed="rId5" cstate="screen">
            <a:extLst>
              <a:ext uri="{BEBA8EAE-BF5A-486C-A8C5-ECC9F3942E4B}">
                <a14:imgProps xmlns:a14="http://schemas.microsoft.com/office/drawing/2010/main">
                  <a14:imgLayer r:embed="rId6">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624457" y="5547121"/>
            <a:ext cx="973743" cy="1039919"/>
          </a:xfrm>
          <a:prstGeom prst="rect">
            <a:avLst/>
          </a:prstGeom>
        </p:spPr>
      </p:pic>
      <p:sp>
        <p:nvSpPr>
          <p:cNvPr id="12" name="Title 1">
            <a:extLst>
              <a:ext uri="{FF2B5EF4-FFF2-40B4-BE49-F238E27FC236}">
                <a16:creationId xmlns:a16="http://schemas.microsoft.com/office/drawing/2014/main" id="{E1C405E7-0271-DA44-9F2A-ED911E33E8A6}"/>
              </a:ext>
            </a:extLst>
          </p:cNvPr>
          <p:cNvSpPr txBox="1">
            <a:spLocks/>
          </p:cNvSpPr>
          <p:nvPr/>
        </p:nvSpPr>
        <p:spPr>
          <a:xfrm>
            <a:off x="522600" y="433474"/>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pPr>
              <a:spcBef>
                <a:spcPts val="0"/>
              </a:spcBef>
            </a:pPr>
            <a:r>
              <a:rPr lang="en-GB">
                <a:solidFill>
                  <a:schemeClr val="dk1"/>
                </a:solidFill>
                <a:latin typeface="Century Gothic" panose="020B0502020202020204" pitchFamily="34" charset="0"/>
                <a:ea typeface="Century Gothic"/>
                <a:cs typeface="Century Gothic"/>
                <a:sym typeface="Century Gothic"/>
              </a:rPr>
              <a:t>Answer the following questions:</a:t>
            </a:r>
            <a:endParaRPr lang="en-GB">
              <a:latin typeface="Century Gothic" panose="020B0502020202020204" pitchFamily="34" charset="0"/>
            </a:endParaRPr>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249D1617-749B-464B-BF4F-41A0E0E66F42}"/>
                  </a:ext>
                </a:extLst>
              </p:cNvPr>
              <p:cNvSpPr/>
              <p:nvPr/>
            </p:nvSpPr>
            <p:spPr>
              <a:xfrm>
                <a:off x="901664" y="5846168"/>
                <a:ext cx="10448285" cy="781368"/>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GB" sz="2400" b="1" i="1" smtClean="0">
                          <a:solidFill>
                            <a:schemeClr val="accent1"/>
                          </a:solidFill>
                          <a:latin typeface="Cambria Math" panose="02040503050406030204" pitchFamily="18" charset="0"/>
                        </a:rPr>
                        <m:t>𝑺𝒑𝒆𝒆𝒅</m:t>
                      </m:r>
                      <m:r>
                        <a:rPr lang="en-GB" sz="2400" b="1" i="1" smtClean="0">
                          <a:solidFill>
                            <a:schemeClr val="accent1"/>
                          </a:solidFill>
                          <a:latin typeface="Cambria Math" panose="02040503050406030204" pitchFamily="18" charset="0"/>
                        </a:rPr>
                        <m:t>= </m:t>
                      </m:r>
                      <m:f>
                        <m:fPr>
                          <m:ctrlPr>
                            <a:rPr lang="en-GB" sz="2400" b="1" i="1" smtClean="0">
                              <a:solidFill>
                                <a:schemeClr val="accent1"/>
                              </a:solidFill>
                              <a:latin typeface="Cambria Math" panose="02040503050406030204" pitchFamily="18" charset="0"/>
                            </a:rPr>
                          </m:ctrlPr>
                        </m:fPr>
                        <m:num>
                          <m:r>
                            <a:rPr lang="en-GB" sz="2400" b="1" i="1" smtClean="0">
                              <a:solidFill>
                                <a:schemeClr val="accent1"/>
                              </a:solidFill>
                              <a:latin typeface="Cambria Math" panose="02040503050406030204" pitchFamily="18" charset="0"/>
                            </a:rPr>
                            <m:t>𝑫𝒊𝒔𝒕𝒂𝒏𝒄𝒆</m:t>
                          </m:r>
                        </m:num>
                        <m:den>
                          <m:r>
                            <a:rPr lang="en-GB" sz="2400" b="1" i="1" smtClean="0">
                              <a:solidFill>
                                <a:schemeClr val="accent1"/>
                              </a:solidFill>
                              <a:latin typeface="Cambria Math" panose="02040503050406030204" pitchFamily="18" charset="0"/>
                            </a:rPr>
                            <m:t>𝑻𝒊𝒎𝒆</m:t>
                          </m:r>
                        </m:den>
                      </m:f>
                    </m:oMath>
                  </m:oMathPara>
                </a14:m>
                <a:endParaRPr lang="en-US" sz="2400" b="1" i="1">
                  <a:solidFill>
                    <a:schemeClr val="accent1"/>
                  </a:solidFill>
                  <a:latin typeface="Century Gothic" panose="020B0502020202020204" pitchFamily="34" charset="0"/>
                </a:endParaRPr>
              </a:p>
            </p:txBody>
          </p:sp>
        </mc:Choice>
        <mc:Fallback xmlns="">
          <p:sp>
            <p:nvSpPr>
              <p:cNvPr id="14" name="Rectangle 13">
                <a:extLst>
                  <a:ext uri="{FF2B5EF4-FFF2-40B4-BE49-F238E27FC236}">
                    <a16:creationId xmlns:a16="http://schemas.microsoft.com/office/drawing/2014/main" id="{249D1617-749B-464B-BF4F-41A0E0E66F42}"/>
                  </a:ext>
                </a:extLst>
              </p:cNvPr>
              <p:cNvSpPr>
                <a:spLocks noRot="1" noChangeAspect="1" noMove="1" noResize="1" noEditPoints="1" noAdjustHandles="1" noChangeArrowheads="1" noChangeShapeType="1" noTextEdit="1"/>
              </p:cNvSpPr>
              <p:nvPr/>
            </p:nvSpPr>
            <p:spPr>
              <a:xfrm>
                <a:off x="901664" y="5846168"/>
                <a:ext cx="10448285" cy="781368"/>
              </a:xfrm>
              <a:prstGeom prst="rect">
                <a:avLst/>
              </a:prstGeom>
              <a:blipFill>
                <a:blip r:embed="rId7"/>
                <a:stretch>
                  <a:fillRect l="-608" b="-8065"/>
                </a:stretch>
              </a:blipFill>
            </p:spPr>
            <p:txBody>
              <a:bodyPr/>
              <a:lstStyle/>
              <a:p>
                <a:r>
                  <a:rPr lang="en-GB">
                    <a:noFill/>
                  </a:rPr>
                  <a:t> </a:t>
                </a:r>
              </a:p>
            </p:txBody>
          </p:sp>
        </mc:Fallback>
      </mc:AlternateContent>
      <p:graphicFrame>
        <p:nvGraphicFramePr>
          <p:cNvPr id="15" name="Chart 14">
            <a:extLst>
              <a:ext uri="{FF2B5EF4-FFF2-40B4-BE49-F238E27FC236}">
                <a16:creationId xmlns:a16="http://schemas.microsoft.com/office/drawing/2014/main" id="{56287111-B394-B742-B62F-B6EA4E495D3D}"/>
              </a:ext>
            </a:extLst>
          </p:cNvPr>
          <p:cNvGraphicFramePr/>
          <p:nvPr>
            <p:extLst>
              <p:ext uri="{D42A27DB-BD31-4B8C-83A1-F6EECF244321}">
                <p14:modId xmlns:p14="http://schemas.microsoft.com/office/powerpoint/2010/main" val="783473614"/>
              </p:ext>
            </p:extLst>
          </p:nvPr>
        </p:nvGraphicFramePr>
        <p:xfrm>
          <a:off x="9138786" y="112425"/>
          <a:ext cx="2282874" cy="2806829"/>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97941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19" name="Google Shape;219;p9"/>
          <p:cNvSpPr txBox="1"/>
          <p:nvPr/>
        </p:nvSpPr>
        <p:spPr>
          <a:xfrm>
            <a:off x="450000" y="881911"/>
            <a:ext cx="11071440" cy="5539978"/>
          </a:xfrm>
          <a:prstGeom prst="rect">
            <a:avLst/>
          </a:prstGeom>
          <a:noFill/>
          <a:ln>
            <a:noFill/>
          </a:ln>
        </p:spPr>
        <p:txBody>
          <a:bodyPr spcFirstLastPara="1" wrap="square" lIns="0" tIns="0" rIns="0" bIns="0" anchor="t" anchorCtr="0">
            <a:spAutoFit/>
          </a:bodyPr>
          <a:lstStyle/>
          <a:p>
            <a:pPr marL="457200" indent="-457200">
              <a:buAutoNum type="arabicPeriod"/>
            </a:pPr>
            <a:r>
              <a:rPr lang="en-GB" sz="2400" dirty="0">
                <a:latin typeface="Century Gothic" panose="020B0502020202020204" pitchFamily="34" charset="0"/>
              </a:rPr>
              <a:t>What can be calculated from the gradient of a velocity-time graph?</a:t>
            </a:r>
          </a:p>
          <a:p>
            <a:pPr marL="457200" indent="-457200">
              <a:buFont typeface="Wingdings" pitchFamily="2" charset="2"/>
              <a:buChar char="q"/>
            </a:pPr>
            <a:r>
              <a:rPr lang="en-GB" sz="2400" dirty="0">
                <a:latin typeface="Century Gothic" panose="020B0502020202020204" pitchFamily="34" charset="0"/>
              </a:rPr>
              <a:t>A. Distance travelled </a:t>
            </a:r>
          </a:p>
          <a:p>
            <a:pPr marL="457200" indent="-457200">
              <a:buFont typeface="Wingdings" pitchFamily="2" charset="2"/>
              <a:buChar char="q"/>
            </a:pPr>
            <a:r>
              <a:rPr lang="en-GB" sz="2400" dirty="0">
                <a:latin typeface="Century Gothic" panose="020B0502020202020204" pitchFamily="34" charset="0"/>
              </a:rPr>
              <a:t>B. Acceleration</a:t>
            </a:r>
          </a:p>
          <a:p>
            <a:pPr marL="457200" indent="-457200">
              <a:buFont typeface="Wingdings" pitchFamily="2" charset="2"/>
              <a:buChar char="q"/>
            </a:pPr>
            <a:r>
              <a:rPr lang="en-GB" sz="2400" dirty="0">
                <a:latin typeface="Century Gothic" panose="020B0502020202020204" pitchFamily="34" charset="0"/>
              </a:rPr>
              <a:t>C. Velocity</a:t>
            </a:r>
          </a:p>
          <a:p>
            <a:pPr marL="457200" indent="-457200">
              <a:buAutoNum type="arabicPeriod"/>
            </a:pPr>
            <a:endParaRPr lang="en-GB" sz="2400" dirty="0">
              <a:latin typeface="Century Gothic" panose="020B0502020202020204" pitchFamily="34" charset="0"/>
            </a:endParaRPr>
          </a:p>
          <a:p>
            <a:r>
              <a:rPr lang="en-GB" sz="2400" dirty="0">
                <a:latin typeface="Century Gothic" panose="020B0502020202020204" pitchFamily="34" charset="0"/>
              </a:rPr>
              <a:t>2. What does a curved line represent on a velocity-time graph?</a:t>
            </a:r>
          </a:p>
          <a:p>
            <a:pPr marL="457200" indent="-457200">
              <a:buFont typeface="Wingdings" pitchFamily="2" charset="2"/>
              <a:buChar char="q"/>
            </a:pPr>
            <a:r>
              <a:rPr lang="en-GB" sz="2400" dirty="0">
                <a:latin typeface="Century Gothic" panose="020B0502020202020204" pitchFamily="34" charset="0"/>
              </a:rPr>
              <a:t>A. Constant velocity</a:t>
            </a:r>
          </a:p>
          <a:p>
            <a:pPr marL="457200" indent="-457200">
              <a:buFont typeface="Wingdings" pitchFamily="2" charset="2"/>
              <a:buChar char="q"/>
            </a:pPr>
            <a:r>
              <a:rPr lang="en-GB" sz="2400" dirty="0">
                <a:latin typeface="Century Gothic" panose="020B0502020202020204" pitchFamily="34" charset="0"/>
              </a:rPr>
              <a:t>B. Constant acceleration</a:t>
            </a:r>
          </a:p>
          <a:p>
            <a:pPr marL="457200" indent="-457200">
              <a:buFont typeface="Wingdings" pitchFamily="2" charset="2"/>
              <a:buChar char="q"/>
            </a:pPr>
            <a:r>
              <a:rPr lang="en-GB" sz="2400" dirty="0">
                <a:latin typeface="Century Gothic" panose="020B0502020202020204" pitchFamily="34" charset="0"/>
              </a:rPr>
              <a:t>C. Changing acceleration</a:t>
            </a:r>
          </a:p>
          <a:p>
            <a:endParaRPr lang="en-GB" sz="2400" dirty="0">
              <a:latin typeface="Century Gothic" panose="020B0502020202020204" pitchFamily="34" charset="0"/>
            </a:endParaRPr>
          </a:p>
          <a:p>
            <a:r>
              <a:rPr lang="en-GB" sz="2400" dirty="0">
                <a:latin typeface="Century Gothic" panose="020B0502020202020204" pitchFamily="34" charset="0"/>
              </a:rPr>
              <a:t>3. Which of these would not have a negative value for acceleration?</a:t>
            </a:r>
          </a:p>
          <a:p>
            <a:pPr marL="457200" indent="-457200">
              <a:buFont typeface="Wingdings" pitchFamily="2" charset="2"/>
              <a:buChar char="q"/>
            </a:pPr>
            <a:r>
              <a:rPr lang="en-GB" sz="2400" dirty="0">
                <a:latin typeface="Century Gothic" panose="020B0502020202020204" pitchFamily="34" charset="0"/>
              </a:rPr>
              <a:t>A. An object speeding up in the opposite direction</a:t>
            </a:r>
          </a:p>
          <a:p>
            <a:pPr marL="457200" indent="-457200">
              <a:buFont typeface="Wingdings" pitchFamily="2" charset="2"/>
              <a:buChar char="q"/>
            </a:pPr>
            <a:r>
              <a:rPr lang="en-GB" sz="2400" dirty="0">
                <a:latin typeface="Century Gothic" panose="020B0502020202020204" pitchFamily="34" charset="0"/>
              </a:rPr>
              <a:t>B. An object slowing down</a:t>
            </a:r>
            <a:endParaRPr lang="en-GB" sz="2400" baseline="30000" dirty="0">
              <a:latin typeface="Century Gothic" panose="020B0502020202020204" pitchFamily="34" charset="0"/>
            </a:endParaRPr>
          </a:p>
          <a:p>
            <a:pPr marL="457200" indent="-457200">
              <a:buFont typeface="Wingdings" pitchFamily="2" charset="2"/>
              <a:buChar char="q"/>
            </a:pPr>
            <a:r>
              <a:rPr lang="en-GB" sz="2400" dirty="0">
                <a:latin typeface="Century Gothic" panose="020B0502020202020204" pitchFamily="34" charset="0"/>
              </a:rPr>
              <a:t>C. A stationary object</a:t>
            </a:r>
            <a:endParaRPr lang="en-GB" sz="2400" baseline="30000" dirty="0">
              <a:latin typeface="Century Gothic" panose="020B0502020202020204" pitchFamily="34" charset="0"/>
            </a:endParaRPr>
          </a:p>
          <a:p>
            <a:endParaRPr lang="en-GB" sz="2400" dirty="0">
              <a:latin typeface="Century Gothic" panose="020B0502020202020204" pitchFamily="34" charset="0"/>
            </a:endParaRPr>
          </a:p>
        </p:txBody>
      </p:sp>
      <p:sp>
        <p:nvSpPr>
          <p:cNvPr id="6" name="TextBox 15">
            <a:extLst>
              <a:ext uri="{FF2B5EF4-FFF2-40B4-BE49-F238E27FC236}">
                <a16:creationId xmlns:a16="http://schemas.microsoft.com/office/drawing/2014/main" id="{AD3CE2A0-FE1E-E54D-94F7-6F8DB78479E1}"/>
              </a:ext>
            </a:extLst>
          </p:cNvPr>
          <p:cNvSpPr txBox="1"/>
          <p:nvPr/>
        </p:nvSpPr>
        <p:spPr>
          <a:xfrm>
            <a:off x="363912" y="136534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dirty="0">
                <a:solidFill>
                  <a:schemeClr val="accent1"/>
                </a:solidFill>
              </a:rPr>
              <a:t>✓</a:t>
            </a:r>
          </a:p>
        </p:txBody>
      </p:sp>
      <p:sp>
        <p:nvSpPr>
          <p:cNvPr id="7" name="TextBox 15">
            <a:extLst>
              <a:ext uri="{FF2B5EF4-FFF2-40B4-BE49-F238E27FC236}">
                <a16:creationId xmlns:a16="http://schemas.microsoft.com/office/drawing/2014/main" id="{AD3CE2A0-FE1E-E54D-94F7-6F8DB78479E1}"/>
              </a:ext>
            </a:extLst>
          </p:cNvPr>
          <p:cNvSpPr txBox="1"/>
          <p:nvPr/>
        </p:nvSpPr>
        <p:spPr>
          <a:xfrm>
            <a:off x="363912" y="3575555"/>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8" name="TextBox 15">
            <a:extLst>
              <a:ext uri="{FF2B5EF4-FFF2-40B4-BE49-F238E27FC236}">
                <a16:creationId xmlns:a16="http://schemas.microsoft.com/office/drawing/2014/main" id="{AD3CE2A0-FE1E-E54D-94F7-6F8DB78479E1}"/>
              </a:ext>
            </a:extLst>
          </p:cNvPr>
          <p:cNvSpPr txBox="1"/>
          <p:nvPr/>
        </p:nvSpPr>
        <p:spPr>
          <a:xfrm>
            <a:off x="363912" y="5415683"/>
            <a:ext cx="414352"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solidFill>
                  <a:schemeClr val="accent1"/>
                </a:solidFill>
              </a:rPr>
              <a:t>✓</a:t>
            </a:r>
          </a:p>
        </p:txBody>
      </p:sp>
      <p:sp>
        <p:nvSpPr>
          <p:cNvPr id="9" name="Title 1">
            <a:extLst>
              <a:ext uri="{FF2B5EF4-FFF2-40B4-BE49-F238E27FC236}">
                <a16:creationId xmlns:a16="http://schemas.microsoft.com/office/drawing/2014/main" id="{EB3EA14D-7FF4-DB49-9AD7-7E881159DF59}"/>
              </a:ext>
            </a:extLst>
          </p:cNvPr>
          <p:cNvSpPr txBox="1">
            <a:spLocks/>
          </p:cNvSpPr>
          <p:nvPr/>
        </p:nvSpPr>
        <p:spPr>
          <a:xfrm>
            <a:off x="450000" y="-41002"/>
            <a:ext cx="10620000" cy="720000"/>
          </a:xfrm>
          <a:prstGeom prst="rect">
            <a:avLst/>
          </a:prstGeom>
        </p:spPr>
        <p:txBody>
          <a:bodyPr vert="horz" lIns="0" tIns="0" rIns="0" bIns="0" rtlCol="0" anchor="b" anchorCtr="0">
            <a:normAutofit/>
          </a:bodyPr>
          <a:lstStyle>
            <a:lvl1pPr algn="l" defTabSz="914400" rtl="0" eaLnBrk="1" latinLnBrk="0" hangingPunct="1">
              <a:lnSpc>
                <a:spcPct val="90000"/>
              </a:lnSpc>
              <a:spcBef>
                <a:spcPct val="0"/>
              </a:spcBef>
              <a:buNone/>
              <a:defRPr sz="2600" b="1" kern="1200">
                <a:solidFill>
                  <a:schemeClr val="tx1"/>
                </a:solidFill>
                <a:latin typeface="Arial" panose="020B0604020202020204" pitchFamily="34" charset="0"/>
                <a:ea typeface="+mj-ea"/>
                <a:cs typeface="Arial" panose="020B0604020202020204" pitchFamily="34" charset="0"/>
              </a:defRPr>
            </a:lvl1pPr>
          </a:lstStyle>
          <a:p>
            <a:r>
              <a:rPr lang="en-US">
                <a:latin typeface="Century Gothic" panose="020B0502020202020204" pitchFamily="34" charset="0"/>
              </a:rPr>
              <a:t>Answer the questions below.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F0A34-8226-A241-BB87-E02C0E43B851}"/>
              </a:ext>
            </a:extLst>
          </p:cNvPr>
          <p:cNvSpPr>
            <a:spLocks noGrp="1"/>
          </p:cNvSpPr>
          <p:nvPr>
            <p:ph type="title"/>
          </p:nvPr>
        </p:nvSpPr>
        <p:spPr/>
        <p:txBody>
          <a:bodyPr/>
          <a:lstStyle/>
          <a:p>
            <a:endParaRPr lang="en-US">
              <a:latin typeface="Century Gothic" panose="020B0502020202020204" pitchFamily="34" charset="0"/>
            </a:endParaRPr>
          </a:p>
        </p:txBody>
      </p:sp>
      <p:graphicFrame>
        <p:nvGraphicFramePr>
          <p:cNvPr id="3" name="Table 3">
            <a:extLst>
              <a:ext uri="{FF2B5EF4-FFF2-40B4-BE49-F238E27FC236}">
                <a16:creationId xmlns:a16="http://schemas.microsoft.com/office/drawing/2014/main" id="{2D1EACB4-F44A-B74F-9ED5-BE0F8D4E6DF6}"/>
              </a:ext>
            </a:extLst>
          </p:cNvPr>
          <p:cNvGraphicFramePr>
            <a:graphicFrameLocks noGrp="1"/>
          </p:cNvGraphicFramePr>
          <p:nvPr>
            <p:extLst>
              <p:ext uri="{D42A27DB-BD31-4B8C-83A1-F6EECF244321}">
                <p14:modId xmlns:p14="http://schemas.microsoft.com/office/powerpoint/2010/main" val="881110191"/>
              </p:ext>
            </p:extLst>
          </p:nvPr>
        </p:nvGraphicFramePr>
        <p:xfrm>
          <a:off x="1496491" y="2232469"/>
          <a:ext cx="8128000" cy="2393061"/>
        </p:xfrm>
        <a:graphic>
          <a:graphicData uri="http://schemas.openxmlformats.org/drawingml/2006/table">
            <a:tbl>
              <a:tblPr firstRow="1" bandRow="1">
                <a:tableStyleId>{5940675A-B579-460E-94D1-54222C63F5DA}</a:tableStyleId>
              </a:tblPr>
              <a:tblGrid>
                <a:gridCol w="4064000">
                  <a:extLst>
                    <a:ext uri="{9D8B030D-6E8A-4147-A177-3AD203B41FA5}">
                      <a16:colId xmlns:a16="http://schemas.microsoft.com/office/drawing/2014/main" val="1642615921"/>
                    </a:ext>
                  </a:extLst>
                </a:gridCol>
                <a:gridCol w="4064000">
                  <a:extLst>
                    <a:ext uri="{9D8B030D-6E8A-4147-A177-3AD203B41FA5}">
                      <a16:colId xmlns:a16="http://schemas.microsoft.com/office/drawing/2014/main" val="3812992782"/>
                    </a:ext>
                  </a:extLst>
                </a:gridCol>
              </a:tblGrid>
              <a:tr h="785043">
                <a:tc gridSpan="2">
                  <a:txBody>
                    <a:bodyPr/>
                    <a:lstStyle/>
                    <a:p>
                      <a:r>
                        <a:rPr lang="en-US" sz="2800" dirty="0">
                          <a:latin typeface="Century Gothic" panose="020B0502020202020204" pitchFamily="34" charset="0"/>
                        </a:rPr>
                        <a:t>Lesson P3.1.10</a:t>
                      </a:r>
                    </a:p>
                  </a:txBody>
                  <a:tcPr/>
                </a:tc>
                <a:tc hMerge="1">
                  <a:txBody>
                    <a:bodyPr/>
                    <a:lstStyle/>
                    <a:p>
                      <a:endParaRPr lang="en-US">
                        <a:latin typeface="Century Gothic" panose="020B0502020202020204" pitchFamily="34" charset="0"/>
                      </a:endParaRPr>
                    </a:p>
                  </a:txBody>
                  <a:tcPr/>
                </a:tc>
                <a:extLst>
                  <a:ext uri="{0D108BD9-81ED-4DB2-BD59-A6C34878D82A}">
                    <a16:rowId xmlns:a16="http://schemas.microsoft.com/office/drawing/2014/main" val="3837581013"/>
                  </a:ext>
                </a:extLst>
              </a:tr>
              <a:tr h="785043">
                <a:tc>
                  <a:txBody>
                    <a:bodyPr/>
                    <a:lstStyle/>
                    <a:p>
                      <a:r>
                        <a:rPr lang="en-US">
                          <a:latin typeface="Century Gothic" panose="020B0502020202020204" pitchFamily="34" charset="0"/>
                        </a:rPr>
                        <a:t>What was good about this lesson?</a:t>
                      </a:r>
                    </a:p>
                  </a:txBody>
                  <a:tcPr/>
                </a:tc>
                <a:tc>
                  <a:txBody>
                    <a:bodyPr/>
                    <a:lstStyle/>
                    <a:p>
                      <a:r>
                        <a:rPr lang="en-US">
                          <a:latin typeface="Century Gothic" panose="020B0502020202020204" pitchFamily="34" charset="0"/>
                        </a:rPr>
                        <a:t>What can we do to improve this lesson?</a:t>
                      </a:r>
                    </a:p>
                  </a:txBody>
                  <a:tcPr/>
                </a:tc>
                <a:extLst>
                  <a:ext uri="{0D108BD9-81ED-4DB2-BD59-A6C34878D82A}">
                    <a16:rowId xmlns:a16="http://schemas.microsoft.com/office/drawing/2014/main" val="1645917218"/>
                  </a:ext>
                </a:extLst>
              </a:tr>
              <a:tr h="822975">
                <a:tc>
                  <a:txBody>
                    <a:bodyPr/>
                    <a:lstStyle/>
                    <a:p>
                      <a:endParaRPr lang="en-US">
                        <a:latin typeface="Century Gothic" panose="020B0502020202020204" pitchFamily="34" charset="0"/>
                      </a:endParaRPr>
                    </a:p>
                  </a:txBody>
                  <a:tcPr/>
                </a:tc>
                <a:tc>
                  <a:txBody>
                    <a:bodyPr/>
                    <a:lstStyle/>
                    <a:p>
                      <a:endParaRPr lang="en-US" dirty="0">
                        <a:latin typeface="Century Gothic" panose="020B0502020202020204" pitchFamily="34" charset="0"/>
                      </a:endParaRPr>
                    </a:p>
                  </a:txBody>
                  <a:tcPr/>
                </a:tc>
                <a:extLst>
                  <a:ext uri="{0D108BD9-81ED-4DB2-BD59-A6C34878D82A}">
                    <a16:rowId xmlns:a16="http://schemas.microsoft.com/office/drawing/2014/main" val="3362698623"/>
                  </a:ext>
                </a:extLst>
              </a:tr>
            </a:tbl>
          </a:graphicData>
        </a:graphic>
      </p:graphicFrame>
      <p:sp>
        <p:nvSpPr>
          <p:cNvPr id="4" name="TextBox 3">
            <a:extLst>
              <a:ext uri="{FF2B5EF4-FFF2-40B4-BE49-F238E27FC236}">
                <a16:creationId xmlns:a16="http://schemas.microsoft.com/office/drawing/2014/main" id="{0CA90EEB-C2F3-6E47-A765-96DB893579C0}"/>
              </a:ext>
            </a:extLst>
          </p:cNvPr>
          <p:cNvSpPr txBox="1"/>
          <p:nvPr/>
        </p:nvSpPr>
        <p:spPr>
          <a:xfrm>
            <a:off x="1305677" y="5152355"/>
            <a:ext cx="9685411" cy="1200329"/>
          </a:xfrm>
          <a:prstGeom prst="rect">
            <a:avLst/>
          </a:prstGeom>
          <a:noFill/>
        </p:spPr>
        <p:txBody>
          <a:bodyPr wrap="square" rtlCol="0">
            <a:spAutoFit/>
          </a:bodyPr>
          <a:lstStyle/>
          <a:p>
            <a:r>
              <a:rPr lang="en-US" sz="2400">
                <a:solidFill>
                  <a:schemeClr val="accent1"/>
                </a:solidFill>
                <a:latin typeface="Century Gothic" panose="020B0502020202020204" pitchFamily="34" charset="0"/>
                <a:hlinkClick r:id="rId3">
                  <a:extLst>
                    <a:ext uri="{A12FA001-AC4F-418D-AE19-62706E023703}">
                      <ahyp:hlinkClr xmlns:ahyp="http://schemas.microsoft.com/office/drawing/2018/hyperlinkcolor" val="tx"/>
                    </a:ext>
                  </a:extLst>
                </a:hlinkClick>
              </a:rPr>
              <a:t>Send us your feedback by clicking this link </a:t>
            </a:r>
          </a:p>
          <a:p>
            <a:r>
              <a:rPr lang="en-US" sz="2400">
                <a:latin typeface="Century Gothic" panose="020B0502020202020204" pitchFamily="34" charset="0"/>
              </a:rPr>
              <a:t>or by emailing </a:t>
            </a:r>
            <a:r>
              <a:rPr lang="en-US" sz="2400">
                <a:solidFill>
                  <a:schemeClr val="accent1"/>
                </a:solidFill>
                <a:latin typeface="Century Gothic" panose="020B0502020202020204" pitchFamily="34" charset="0"/>
                <a:hlinkClick r:id="rId4">
                  <a:extLst>
                    <a:ext uri="{A12FA001-AC4F-418D-AE19-62706E023703}">
                      <ahyp:hlinkClr xmlns:ahyp="http://schemas.microsoft.com/office/drawing/2018/hyperlinkcolor" val="tx"/>
                    </a:ext>
                  </a:extLst>
                </a:hlinkClick>
              </a:rPr>
              <a:t>sciencemastery@arkonline.org</a:t>
            </a:r>
            <a:endParaRPr lang="en-US" sz="2400">
              <a:solidFill>
                <a:schemeClr val="accent1"/>
              </a:solidFill>
              <a:latin typeface="Century Gothic" panose="020B0502020202020204" pitchFamily="34" charset="0"/>
            </a:endParaRPr>
          </a:p>
          <a:p>
            <a:r>
              <a:rPr lang="en-US" sz="2400">
                <a:latin typeface="Century Gothic" panose="020B0502020202020204" pitchFamily="34" charset="0"/>
              </a:rPr>
              <a:t>Thank you!</a:t>
            </a:r>
          </a:p>
        </p:txBody>
      </p:sp>
    </p:spTree>
    <p:extLst>
      <p:ext uri="{BB962C8B-B14F-4D97-AF65-F5344CB8AC3E}">
        <p14:creationId xmlns:p14="http://schemas.microsoft.com/office/powerpoint/2010/main" val="36122478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6D3BF-8D78-3D41-8D2E-5FED3055FC80}"/>
              </a:ext>
            </a:extLst>
          </p:cNvPr>
          <p:cNvSpPr>
            <a:spLocks noGrp="1"/>
          </p:cNvSpPr>
          <p:nvPr>
            <p:ph type="title"/>
          </p:nvPr>
        </p:nvSpPr>
        <p:spPr/>
        <p:txBody>
          <a:bodyPr>
            <a:normAutofit/>
          </a:bodyPr>
          <a:lstStyle/>
          <a:p>
            <a:r>
              <a:rPr lang="en-GB" dirty="0">
                <a:latin typeface="Century Gothic" panose="020B0502020202020204" pitchFamily="34" charset="0"/>
              </a:rPr>
              <a:t>P3.1.10</a:t>
            </a:r>
            <a:endParaRPr lang="en-US" dirty="0">
              <a:latin typeface="Century Gothic" panose="020B0502020202020204" pitchFamily="34" charset="0"/>
            </a:endParaRPr>
          </a:p>
        </p:txBody>
      </p:sp>
      <p:sp>
        <p:nvSpPr>
          <p:cNvPr id="3" name="Content Placeholder 2">
            <a:extLst>
              <a:ext uri="{FF2B5EF4-FFF2-40B4-BE49-F238E27FC236}">
                <a16:creationId xmlns:a16="http://schemas.microsoft.com/office/drawing/2014/main" id="{8676A10C-2676-7549-90A1-140565D5F092}"/>
              </a:ext>
            </a:extLst>
          </p:cNvPr>
          <p:cNvSpPr>
            <a:spLocks noGrp="1"/>
          </p:cNvSpPr>
          <p:nvPr>
            <p:ph idx="1"/>
          </p:nvPr>
        </p:nvSpPr>
        <p:spPr/>
        <p:txBody>
          <a:bodyPr/>
          <a:lstStyle/>
          <a:p>
            <a:r>
              <a:rPr lang="en-US" dirty="0">
                <a:latin typeface="Century Gothic" panose="020B0502020202020204" pitchFamily="34" charset="0"/>
              </a:rPr>
              <a:t>Velocity-Time Graphs 2</a:t>
            </a:r>
          </a:p>
        </p:txBody>
      </p:sp>
      <p:sp>
        <p:nvSpPr>
          <p:cNvPr id="11" name="TextBox 10">
            <a:extLst>
              <a:ext uri="{FF2B5EF4-FFF2-40B4-BE49-F238E27FC236}">
                <a16:creationId xmlns:a16="http://schemas.microsoft.com/office/drawing/2014/main" id="{F58D9455-7132-AB48-A7AD-4AAE19E9E0D4}"/>
              </a:ext>
            </a:extLst>
          </p:cNvPr>
          <p:cNvSpPr txBox="1"/>
          <p:nvPr/>
        </p:nvSpPr>
        <p:spPr>
          <a:xfrm>
            <a:off x="10103852" y="216282"/>
            <a:ext cx="155042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232BD5A6-70F3-0F45-B0B1-E3CB882C5842}" type="datetime1">
              <a:rPr kumimoji="0" lang="en-GB" sz="2000" b="0" i="0" u="none" strike="noStrike" kern="1200" cap="none" spc="0" normalizeH="0" baseline="0" noProof="0" smtClean="0">
                <a:ln>
                  <a:noFill/>
                </a:ln>
                <a:solidFill>
                  <a:srgbClr val="000000"/>
                </a:solidFill>
                <a:effectLst/>
                <a:uLnTx/>
                <a:uFillTx/>
                <a:latin typeface="Century Gothic" panose="020B0502020202020204" pitchFamily="34" charset="0"/>
                <a:ea typeface="+mn-ea"/>
                <a:cs typeface="Arial"/>
                <a:sym typeface="Arial"/>
              </a:rPr>
              <a:pPr marL="0" marR="0" lvl="0" indent="0" algn="l" defTabSz="914400" rtl="0" eaLnBrk="1" fontAlgn="auto" latinLnBrk="0" hangingPunct="1">
                <a:lnSpc>
                  <a:spcPct val="100000"/>
                </a:lnSpc>
                <a:spcBef>
                  <a:spcPts val="0"/>
                </a:spcBef>
                <a:spcAft>
                  <a:spcPts val="0"/>
                </a:spcAft>
                <a:buClrTx/>
                <a:buSzTx/>
                <a:buFontTx/>
                <a:buNone/>
                <a:tabLst/>
                <a:defRPr/>
              </a:pPr>
              <a:t>01/05/2024</a:t>
            </a:fld>
            <a:endParaRPr kumimoji="0" lang="en-US" sz="2000" b="0" i="0" u="none" strike="noStrike" kern="1200" cap="none" spc="0" normalizeH="0" baseline="0" noProof="0">
              <a:ln>
                <a:noFill/>
              </a:ln>
              <a:solidFill>
                <a:srgbClr val="000000"/>
              </a:solidFill>
              <a:effectLst/>
              <a:uLnTx/>
              <a:uFillTx/>
              <a:latin typeface="Century Gothic" panose="020B0502020202020204" pitchFamily="34" charset="0"/>
              <a:ea typeface="+mn-ea"/>
              <a:cs typeface="Arial"/>
              <a:sym typeface="Arial"/>
            </a:endParaRPr>
          </a:p>
        </p:txBody>
      </p:sp>
      <p:sp>
        <p:nvSpPr>
          <p:cNvPr id="12" name="Rectangle 11">
            <a:extLst>
              <a:ext uri="{FF2B5EF4-FFF2-40B4-BE49-F238E27FC236}">
                <a16:creationId xmlns:a16="http://schemas.microsoft.com/office/drawing/2014/main" id="{01ED7114-63E2-5742-8A13-913A046FAC4A}"/>
              </a:ext>
            </a:extLst>
          </p:cNvPr>
          <p:cNvSpPr/>
          <p:nvPr/>
        </p:nvSpPr>
        <p:spPr>
          <a:xfrm>
            <a:off x="370704" y="5098809"/>
            <a:ext cx="8980030" cy="610013"/>
          </a:xfrm>
          <a:prstGeom prst="rect">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panose="02040502050405020303"/>
              <a:ea typeface="+mn-ea"/>
              <a:cs typeface="+mn-cs"/>
              <a:sym typeface="Arial"/>
            </a:endParaRPr>
          </a:p>
        </p:txBody>
      </p:sp>
      <p:pic>
        <p:nvPicPr>
          <p:cNvPr id="13" name="Picture 12" descr="A picture containing text, clipart&#10;&#10;Description automatically generated">
            <a:extLst>
              <a:ext uri="{FF2B5EF4-FFF2-40B4-BE49-F238E27FC236}">
                <a16:creationId xmlns:a16="http://schemas.microsoft.com/office/drawing/2014/main" id="{8E26116A-3869-98FD-1524-687657B56169}"/>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0" b="96549" l="485" r="95441">
                        <a14:foregroundMark x1="33269" y1="90827" x2="40252" y2="94550"/>
                        <a14:foregroundMark x1="40252" y1="94550" x2="47721" y2="94914"/>
                        <a14:foregroundMark x1="47721" y1="94914" x2="62270" y2="90191"/>
                        <a14:foregroundMark x1="62270" y1="90191" x2="62658" y2="89918"/>
                        <a14:foregroundMark x1="64016" y1="94914" x2="37536" y2="97639"/>
                        <a14:foregroundMark x1="37536" y1="97639" x2="33560" y2="91826"/>
                        <a14:foregroundMark x1="33560" y1="91826" x2="33269" y2="91826"/>
                        <a14:foregroundMark x1="87488" y1="45595" x2="92823" y2="50590"/>
                        <a14:foregroundMark x1="92823" y1="50590" x2="89816" y2="52407"/>
                        <a14:foregroundMark x1="95829" y1="46866" x2="95441" y2="50863"/>
                        <a14:foregroundMark x1="42871" y1="25431" x2="42871" y2="0"/>
                        <a14:foregroundMark x1="61397" y1="30427" x2="59748" y2="13624"/>
                        <a14:foregroundMark x1="30941" y1="94550" x2="37924" y2="97639"/>
                        <a14:foregroundMark x1="37924" y1="97639" x2="53734" y2="98002"/>
                        <a14:foregroundMark x1="53734" y1="98002" x2="61397" y2="96639"/>
                        <a14:foregroundMark x1="61397" y1="96639" x2="64016" y2="94914"/>
                        <a14:foregroundMark x1="2134" y1="81199" x2="2134" y2="54587"/>
                        <a14:foregroundMark x1="3395" y1="44959" x2="3395" y2="44959"/>
                        <a14:foregroundMark x1="485" y1="36603" x2="485" y2="36603"/>
                        <a14:foregroundMark x1="2134" y1="26703" x2="2134" y2="26703"/>
                      </a14:backgroundRemoval>
                    </a14:imgEffect>
                  </a14:imgLayer>
                </a14:imgProps>
              </a:ext>
              <a:ext uri="{28A0092B-C50C-407E-A947-70E740481C1C}">
                <a14:useLocalDpi xmlns:a14="http://schemas.microsoft.com/office/drawing/2010/main"/>
              </a:ext>
            </a:extLst>
          </a:blip>
          <a:stretch>
            <a:fillRect/>
          </a:stretch>
        </p:blipFill>
        <p:spPr>
          <a:xfrm>
            <a:off x="10502633" y="4975747"/>
            <a:ext cx="1090473" cy="1164583"/>
          </a:xfrm>
          <a:prstGeom prst="rect">
            <a:avLst/>
          </a:prstGeom>
        </p:spPr>
      </p:pic>
      <p:sp>
        <p:nvSpPr>
          <p:cNvPr id="14" name="TextBox 13">
            <a:extLst>
              <a:ext uri="{FF2B5EF4-FFF2-40B4-BE49-F238E27FC236}">
                <a16:creationId xmlns:a16="http://schemas.microsoft.com/office/drawing/2014/main" id="{1424FC7B-625F-030D-ADAA-751507F4D751}"/>
              </a:ext>
            </a:extLst>
          </p:cNvPr>
          <p:cNvSpPr txBox="1"/>
          <p:nvPr/>
        </p:nvSpPr>
        <p:spPr>
          <a:xfrm>
            <a:off x="283151" y="4455841"/>
            <a:ext cx="5116229" cy="2616101"/>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P3.1.1 Prior Knowledge Review </a:t>
            </a:r>
          </a:p>
          <a:p>
            <a:pPr lvl="0"/>
            <a:r>
              <a:rPr lang="en-US" dirty="0">
                <a:solidFill>
                  <a:srgbClr val="000000"/>
                </a:solidFill>
                <a:latin typeface="Century Gothic" panose="020B0502020202020204" pitchFamily="34" charset="0"/>
              </a:rPr>
              <a:t>P3.1.2 Scalars and Vectors </a:t>
            </a:r>
          </a:p>
          <a:p>
            <a:pPr lvl="0"/>
            <a:r>
              <a:rPr lang="en-US" dirty="0">
                <a:solidFill>
                  <a:srgbClr val="000000"/>
                </a:solidFill>
                <a:latin typeface="Century Gothic" panose="020B0502020202020204" pitchFamily="34" charset="0"/>
              </a:rPr>
              <a:t>P3.1.3 Resultant Vectors</a:t>
            </a:r>
          </a:p>
          <a:p>
            <a:pPr lvl="0"/>
            <a:r>
              <a:rPr lang="en-US" dirty="0">
                <a:solidFill>
                  <a:srgbClr val="000000"/>
                </a:solidFill>
                <a:latin typeface="Century Gothic" panose="020B0502020202020204" pitchFamily="34" charset="0"/>
              </a:rPr>
              <a:t>P3.1.4 Resolving Vectors</a:t>
            </a:r>
          </a:p>
          <a:p>
            <a:pPr lvl="0"/>
            <a:r>
              <a:rPr lang="en-US" dirty="0">
                <a:solidFill>
                  <a:srgbClr val="000000"/>
                </a:solidFill>
                <a:latin typeface="Century Gothic" panose="020B0502020202020204" pitchFamily="34" charset="0"/>
              </a:rPr>
              <a:t>P3.1.5 Newton's Third Law</a:t>
            </a:r>
          </a:p>
          <a:p>
            <a:pPr lvl="0"/>
            <a:r>
              <a:rPr lang="en-US" dirty="0">
                <a:solidFill>
                  <a:srgbClr val="000000"/>
                </a:solidFill>
                <a:latin typeface="Century Gothic" panose="020B0502020202020204" pitchFamily="34" charset="0"/>
              </a:rPr>
              <a:t>P3.1.6 Newton's First Law</a:t>
            </a:r>
          </a:p>
          <a:p>
            <a:r>
              <a:rPr lang="en-US" dirty="0">
                <a:solidFill>
                  <a:srgbClr val="000000"/>
                </a:solidFill>
                <a:latin typeface="Century Gothic" panose="020B0502020202020204" pitchFamily="34" charset="0"/>
              </a:rPr>
              <a:t>P3.1.7 Acceleration</a:t>
            </a:r>
          </a:p>
          <a:p>
            <a:pPr lvl="0"/>
            <a:r>
              <a:rPr lang="en-US" dirty="0">
                <a:solidFill>
                  <a:srgbClr val="000000"/>
                </a:solidFill>
                <a:latin typeface="Century Gothic" panose="020B0502020202020204" pitchFamily="34" charset="0"/>
              </a:rPr>
              <a:t>P3.1.8 Acceleration Investigation</a:t>
            </a:r>
          </a:p>
          <a:p>
            <a:pPr lvl="0"/>
            <a:endParaRPr lang="en-US" dirty="0">
              <a:solidFill>
                <a:srgbClr val="000000"/>
              </a:solidFill>
              <a:latin typeface="Century Gothic" panose="020B0502020202020204" pitchFamily="34" charset="0"/>
            </a:endParaRPr>
          </a:p>
        </p:txBody>
      </p:sp>
      <p:sp>
        <p:nvSpPr>
          <p:cNvPr id="16" name="TextBox 15">
            <a:extLst>
              <a:ext uri="{FF2B5EF4-FFF2-40B4-BE49-F238E27FC236}">
                <a16:creationId xmlns:a16="http://schemas.microsoft.com/office/drawing/2014/main" id="{26DC4550-5A5F-6E60-463A-933D26EE31E5}"/>
              </a:ext>
            </a:extLst>
          </p:cNvPr>
          <p:cNvSpPr txBox="1"/>
          <p:nvPr/>
        </p:nvSpPr>
        <p:spPr>
          <a:xfrm>
            <a:off x="4860719" y="4432866"/>
            <a:ext cx="5497725" cy="1231106"/>
          </a:xfrm>
          <a:prstGeom prst="rect">
            <a:avLst/>
          </a:prstGeom>
          <a:noFill/>
        </p:spPr>
        <p:txBody>
          <a:bodyPr wrap="square" rtlCol="0">
            <a:spAutoFit/>
          </a:bodyPr>
          <a:lstStyle/>
          <a:p>
            <a:pPr lvl="0"/>
            <a:r>
              <a:rPr lang="en-US" dirty="0">
                <a:solidFill>
                  <a:srgbClr val="000000"/>
                </a:solidFill>
                <a:latin typeface="Century Gothic" panose="020B0502020202020204" pitchFamily="34" charset="0"/>
              </a:rPr>
              <a:t>Maths in Science Lesson 17</a:t>
            </a:r>
          </a:p>
          <a:p>
            <a:pPr lvl="0"/>
            <a:r>
              <a:rPr lang="en-US" dirty="0">
                <a:solidFill>
                  <a:srgbClr val="000000"/>
                </a:solidFill>
                <a:latin typeface="Century Gothic" panose="020B0502020202020204" pitchFamily="34" charset="0"/>
              </a:rPr>
              <a:t>P3.1.9 Velocity-Time Graphs</a:t>
            </a:r>
          </a:p>
          <a:p>
            <a:pPr marL="285750" lvl="0" indent="-285750">
              <a:buFont typeface="Wingdings" pitchFamily="2" charset="2"/>
              <a:buChar char="Ø"/>
            </a:pPr>
            <a:r>
              <a:rPr lang="en-US" sz="2000" b="1" dirty="0">
                <a:solidFill>
                  <a:srgbClr val="000000"/>
                </a:solidFill>
                <a:latin typeface="Century Gothic" panose="020B0502020202020204" pitchFamily="34" charset="0"/>
              </a:rPr>
              <a:t>P3.1.10 Velocity-Time Graphs 2</a:t>
            </a:r>
          </a:p>
          <a:p>
            <a:pPr lvl="0"/>
            <a:r>
              <a:rPr lang="en-US" dirty="0">
                <a:solidFill>
                  <a:srgbClr val="000000"/>
                </a:solidFill>
                <a:latin typeface="Century Gothic" panose="020B0502020202020204" pitchFamily="34" charset="0"/>
              </a:rPr>
              <a:t>P3.1.11 Acceleration Problems</a:t>
            </a:r>
          </a:p>
        </p:txBody>
      </p:sp>
      <p:pic>
        <p:nvPicPr>
          <p:cNvPr id="10" name="Picture 9">
            <a:extLst>
              <a:ext uri="{FF2B5EF4-FFF2-40B4-BE49-F238E27FC236}">
                <a16:creationId xmlns:a16="http://schemas.microsoft.com/office/drawing/2014/main" id="{CBF651BC-6332-D85A-FE7E-CD61A50C10E6}"/>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036104" y="-217152"/>
            <a:ext cx="5497725" cy="5404544"/>
          </a:xfrm>
          <a:prstGeom prst="rect">
            <a:avLst/>
          </a:prstGeom>
        </p:spPr>
      </p:pic>
      <p:pic>
        <p:nvPicPr>
          <p:cNvPr id="15" name="Picture 14" descr="Icon&#10;&#10;Description automatically generated">
            <a:extLst>
              <a:ext uri="{FF2B5EF4-FFF2-40B4-BE49-F238E27FC236}">
                <a16:creationId xmlns:a16="http://schemas.microsoft.com/office/drawing/2014/main" id="{9954FC46-9021-BC62-6BCB-D0A5DC97D53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93026" y="1032268"/>
            <a:ext cx="837234" cy="432292"/>
          </a:xfrm>
          <a:prstGeom prst="rect">
            <a:avLst/>
          </a:prstGeom>
        </p:spPr>
      </p:pic>
    </p:spTree>
    <p:extLst>
      <p:ext uri="{BB962C8B-B14F-4D97-AF65-F5344CB8AC3E}">
        <p14:creationId xmlns:p14="http://schemas.microsoft.com/office/powerpoint/2010/main" val="273997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6837B8B-15FA-A840-8DD6-642FF112F3B0}"/>
              </a:ext>
            </a:extLst>
          </p:cNvPr>
          <p:cNvSpPr txBox="1"/>
          <p:nvPr/>
        </p:nvSpPr>
        <p:spPr>
          <a:xfrm>
            <a:off x="473324" y="1120401"/>
            <a:ext cx="10620000" cy="2308324"/>
          </a:xfrm>
          <a:prstGeom prst="rect">
            <a:avLst/>
          </a:prstGeom>
          <a:noFill/>
          <a:ln>
            <a:noFill/>
          </a:ln>
        </p:spPr>
        <p:txBody>
          <a:bodyPr wrap="square" rtlCol="0">
            <a:spAutoFit/>
          </a:bodyPr>
          <a:lstStyle/>
          <a:p>
            <a:pPr marL="342900" indent="-342900">
              <a:buFont typeface="Arial" panose="020B0604020202020204" pitchFamily="34" charset="0"/>
              <a:buChar char="•"/>
            </a:pPr>
            <a:r>
              <a:rPr lang="en-GB" sz="2400" dirty="0">
                <a:latin typeface="Century Gothic" panose="020B0502020202020204" pitchFamily="34" charset="0"/>
              </a:rPr>
              <a:t>Describe motion using velocity-time graphs</a:t>
            </a:r>
          </a:p>
          <a:p>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Calculate the gradient of the line to determine the acceleration of an object</a:t>
            </a:r>
          </a:p>
          <a:p>
            <a:pPr marL="285750" indent="-285750">
              <a:buFont typeface="Arial" panose="020B0604020202020204" pitchFamily="34" charset="0"/>
              <a:buChar char="•"/>
            </a:pPr>
            <a:endParaRPr lang="en-GB" sz="2400" dirty="0">
              <a:latin typeface="Century Gothic" panose="020B0502020202020204" pitchFamily="34" charset="0"/>
            </a:endParaRPr>
          </a:p>
          <a:p>
            <a:pPr marL="285750" indent="-285750">
              <a:buFont typeface="Arial" panose="020B0604020202020204" pitchFamily="34" charset="0"/>
              <a:buChar char="•"/>
            </a:pPr>
            <a:r>
              <a:rPr lang="en-GB" sz="2400" dirty="0">
                <a:latin typeface="Century Gothic" panose="020B0502020202020204" pitchFamily="34" charset="0"/>
              </a:rPr>
              <a:t>Use a tangent to a curve to determine acceleration at a point</a:t>
            </a:r>
          </a:p>
        </p:txBody>
      </p:sp>
      <p:sp>
        <p:nvSpPr>
          <p:cNvPr id="3" name="Title 1">
            <a:extLst>
              <a:ext uri="{FF2B5EF4-FFF2-40B4-BE49-F238E27FC236}">
                <a16:creationId xmlns:a16="http://schemas.microsoft.com/office/drawing/2014/main" id="{93A752CD-D21D-0342-A8A9-923DAD2939EC}"/>
              </a:ext>
            </a:extLst>
          </p:cNvPr>
          <p:cNvSpPr txBox="1">
            <a:spLocks/>
          </p:cNvSpPr>
          <p:nvPr/>
        </p:nvSpPr>
        <p:spPr>
          <a:xfrm>
            <a:off x="473324" y="400401"/>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dirty="0">
                <a:latin typeface="Century Gothic" panose="020B0502020202020204" pitchFamily="34" charset="0"/>
              </a:rPr>
              <a:t>Following this lesson, students will be able to: </a:t>
            </a:r>
          </a:p>
        </p:txBody>
      </p:sp>
      <p:pic>
        <p:nvPicPr>
          <p:cNvPr id="8" name="Picture 7" descr="Icon&#10;&#10;Description automatically generated">
            <a:extLst>
              <a:ext uri="{FF2B5EF4-FFF2-40B4-BE49-F238E27FC236}">
                <a16:creationId xmlns:a16="http://schemas.microsoft.com/office/drawing/2014/main" id="{AD7C9D85-44DB-3642-B4F5-96E274D368C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48572" y="4741051"/>
            <a:ext cx="2720310" cy="1931212"/>
          </a:xfrm>
          <a:prstGeom prst="rect">
            <a:avLst/>
          </a:prstGeom>
        </p:spPr>
      </p:pic>
      <p:sp>
        <p:nvSpPr>
          <p:cNvPr id="9" name="Title 1">
            <a:extLst>
              <a:ext uri="{FF2B5EF4-FFF2-40B4-BE49-F238E27FC236}">
                <a16:creationId xmlns:a16="http://schemas.microsoft.com/office/drawing/2014/main" id="{59BD6F9A-2207-354B-B7D2-10738A5E0618}"/>
              </a:ext>
            </a:extLst>
          </p:cNvPr>
          <p:cNvSpPr txBox="1">
            <a:spLocks/>
          </p:cNvSpPr>
          <p:nvPr/>
        </p:nvSpPr>
        <p:spPr>
          <a:xfrm>
            <a:off x="473324" y="4282404"/>
            <a:ext cx="8230838" cy="720000"/>
          </a:xfrm>
          <a:prstGeom prst="rect">
            <a:avLst/>
          </a:prstGeom>
        </p:spPr>
        <p:txBody>
          <a:bodyPr/>
          <a:lstStyle>
            <a:lvl1pPr algn="l" defTabSz="914400" rtl="0" eaLnBrk="1" latinLnBrk="0" hangingPunct="1">
              <a:lnSpc>
                <a:spcPct val="90000"/>
              </a:lnSpc>
              <a:spcBef>
                <a:spcPct val="0"/>
              </a:spcBef>
              <a:buNone/>
              <a:defRPr sz="1800" kern="1200">
                <a:solidFill>
                  <a:schemeClr val="tx1"/>
                </a:solidFill>
                <a:latin typeface="Arial" panose="020B0604020202020204" pitchFamily="34" charset="0"/>
                <a:ea typeface="+mj-ea"/>
                <a:cs typeface="Arial" panose="020B0604020202020204" pitchFamily="34" charset="0"/>
              </a:defRPr>
            </a:lvl1pPr>
          </a:lstStyle>
          <a:p>
            <a:r>
              <a:rPr lang="en-US" sz="2600" b="1"/>
              <a:t>Key Words:</a:t>
            </a:r>
          </a:p>
        </p:txBody>
      </p:sp>
      <p:sp>
        <p:nvSpPr>
          <p:cNvPr id="7" name="Rectangle 6">
            <a:extLst>
              <a:ext uri="{FF2B5EF4-FFF2-40B4-BE49-F238E27FC236}">
                <a16:creationId xmlns:a16="http://schemas.microsoft.com/office/drawing/2014/main" id="{EBB6172B-D0D4-524B-A654-678F7E20256B}"/>
              </a:ext>
            </a:extLst>
          </p:cNvPr>
          <p:cNvSpPr/>
          <p:nvPr/>
        </p:nvSpPr>
        <p:spPr>
          <a:xfrm>
            <a:off x="1980580" y="48918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curve</a:t>
            </a:r>
            <a:endParaRPr lang="en-US" sz="2800" b="1" dirty="0">
              <a:solidFill>
                <a:schemeClr val="tx1"/>
              </a:solidFill>
              <a:latin typeface="Century Gothic" panose="020B0502020202020204" pitchFamily="34" charset="0"/>
            </a:endParaRPr>
          </a:p>
        </p:txBody>
      </p:sp>
      <p:sp>
        <p:nvSpPr>
          <p:cNvPr id="10" name="Rectangle 9">
            <a:extLst>
              <a:ext uri="{FF2B5EF4-FFF2-40B4-BE49-F238E27FC236}">
                <a16:creationId xmlns:a16="http://schemas.microsoft.com/office/drawing/2014/main" id="{7113EFCC-9C48-6543-8C41-21A7037CBC2B}"/>
              </a:ext>
            </a:extLst>
          </p:cNvPr>
          <p:cNvSpPr/>
          <p:nvPr/>
        </p:nvSpPr>
        <p:spPr>
          <a:xfrm>
            <a:off x="4364736" y="48879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gradient</a:t>
            </a:r>
            <a:endParaRPr lang="en-US" sz="2800" b="1" dirty="0">
              <a:solidFill>
                <a:schemeClr val="tx1"/>
              </a:solidFill>
              <a:latin typeface="Century Gothic" panose="020B0502020202020204" pitchFamily="34" charset="0"/>
            </a:endParaRPr>
          </a:p>
        </p:txBody>
      </p:sp>
      <p:sp>
        <p:nvSpPr>
          <p:cNvPr id="11" name="Rectangle 10">
            <a:extLst>
              <a:ext uri="{FF2B5EF4-FFF2-40B4-BE49-F238E27FC236}">
                <a16:creationId xmlns:a16="http://schemas.microsoft.com/office/drawing/2014/main" id="{C81A9C51-4C44-F042-A505-CA12A421072D}"/>
              </a:ext>
            </a:extLst>
          </p:cNvPr>
          <p:cNvSpPr/>
          <p:nvPr/>
        </p:nvSpPr>
        <p:spPr>
          <a:xfrm>
            <a:off x="6748892" y="4887904"/>
            <a:ext cx="2219461" cy="69061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latin typeface="Century Gothic" panose="020B0502020202020204" pitchFamily="34" charset="0"/>
              </a:rPr>
              <a:t>tangent</a:t>
            </a:r>
            <a:endParaRPr lang="en-US" sz="2800" b="1" dirty="0">
              <a:solidFill>
                <a:schemeClr val="tx1"/>
              </a:solidFill>
              <a:latin typeface="Century Gothic" panose="020B0502020202020204" pitchFamily="34" charset="0"/>
            </a:endParaRPr>
          </a:p>
        </p:txBody>
      </p:sp>
    </p:spTree>
    <p:extLst>
      <p:ext uri="{BB962C8B-B14F-4D97-AF65-F5344CB8AC3E}">
        <p14:creationId xmlns:p14="http://schemas.microsoft.com/office/powerpoint/2010/main" val="3268269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6" name="Google Shape;106;p2"/>
          <p:cNvSpPr txBox="1"/>
          <p:nvPr/>
        </p:nvSpPr>
        <p:spPr>
          <a:xfrm>
            <a:off x="491071" y="477054"/>
            <a:ext cx="10406777" cy="400105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entury Gothic"/>
              <a:ea typeface="Century Gothic"/>
              <a:cs typeface="Century Gothic"/>
              <a:sym typeface="Century Gothic"/>
            </a:endParaRPr>
          </a:p>
          <a:p>
            <a:pPr marR="0" lvl="0" algn="l" rtl="0">
              <a:lnSpc>
                <a:spcPct val="100000"/>
              </a:lnSpc>
              <a:spcBef>
                <a:spcPts val="0"/>
              </a:spcBef>
              <a:spcAft>
                <a:spcPts val="0"/>
              </a:spcAft>
              <a:buClr>
                <a:schemeClr val="dk1"/>
              </a:buClr>
              <a:buSzPts val="2400"/>
            </a:pPr>
            <a:r>
              <a:rPr lang="en-GB" sz="2400" b="0" i="0" u="none" strike="noStrike" cap="none">
                <a:solidFill>
                  <a:schemeClr val="dk1"/>
                </a:solidFill>
                <a:latin typeface="Century Gothic"/>
                <a:ea typeface="Century Gothic"/>
                <a:cs typeface="Century Gothic"/>
                <a:sym typeface="Century Gothic"/>
              </a:rPr>
              <a:t>The </a:t>
            </a:r>
            <a:r>
              <a:rPr lang="en-GB" sz="2400" b="1" i="0" u="none" strike="noStrike" cap="none">
                <a:solidFill>
                  <a:schemeClr val="dk1"/>
                </a:solidFill>
                <a:latin typeface="Century Gothic"/>
                <a:ea typeface="Century Gothic"/>
                <a:cs typeface="Century Gothic"/>
                <a:sym typeface="Century Gothic"/>
              </a:rPr>
              <a:t>fix-it</a:t>
            </a:r>
            <a:r>
              <a:rPr lang="en-GB" sz="2400" b="0" i="0" u="none" strike="noStrike" cap="none">
                <a:solidFill>
                  <a:schemeClr val="dk1"/>
                </a:solidFill>
                <a:latin typeface="Century Gothic"/>
                <a:ea typeface="Century Gothic"/>
                <a:cs typeface="Century Gothic"/>
                <a:sym typeface="Century Gothic"/>
              </a:rPr>
              <a:t> is an opportunity to respond to gaps in knowledge, especially those identified by th</a:t>
            </a:r>
            <a:r>
              <a:rPr lang="en-GB" sz="2400">
                <a:solidFill>
                  <a:schemeClr val="dk1"/>
                </a:solidFill>
                <a:latin typeface="Century Gothic"/>
                <a:ea typeface="Century Gothic"/>
                <a:cs typeface="Century Gothic"/>
                <a:sym typeface="Century Gothic"/>
              </a:rPr>
              <a:t>e previous lesson’s exit ticket.</a:t>
            </a:r>
          </a:p>
          <a:p>
            <a:pPr marL="457200" marR="0" lvl="0" indent="-457200" algn="l" rtl="0">
              <a:lnSpc>
                <a:spcPct val="100000"/>
              </a:lnSpc>
              <a:spcBef>
                <a:spcPts val="0"/>
              </a:spcBef>
              <a:spcAft>
                <a:spcPts val="0"/>
              </a:spcAft>
              <a:buClr>
                <a:schemeClr val="dk1"/>
              </a:buClr>
              <a:buSzPts val="2400"/>
              <a:buFont typeface="Arial"/>
              <a:buChar char="•"/>
            </a:pPr>
            <a:endParaRPr lang="en-GB" sz="2400" b="0" i="0" u="none" strike="noStrike" cap="none">
              <a:solidFill>
                <a:schemeClr val="dk1"/>
              </a:solidFill>
              <a:latin typeface="Century Gothic"/>
              <a:ea typeface="Arial"/>
              <a:cs typeface="Arial"/>
              <a:sym typeface="Century Gothic"/>
            </a:endParaRPr>
          </a:p>
          <a:p>
            <a:pPr marL="457200" marR="0" lvl="0" indent="-457200" algn="l" rtl="0">
              <a:lnSpc>
                <a:spcPct val="100000"/>
              </a:lnSpc>
              <a:spcBef>
                <a:spcPts val="0"/>
              </a:spcBef>
              <a:spcAft>
                <a:spcPts val="0"/>
              </a:spcAft>
              <a:buClr>
                <a:schemeClr val="dk1"/>
              </a:buClr>
              <a:buSzPts val="2400"/>
              <a:buFont typeface="Arial"/>
              <a:buChar char="•"/>
            </a:pPr>
            <a:r>
              <a:rPr lang="en-GB" sz="2400">
                <a:solidFill>
                  <a:schemeClr val="dk1"/>
                </a:solidFill>
                <a:latin typeface="Century Gothic"/>
                <a:ea typeface="Arial"/>
                <a:cs typeface="Arial"/>
                <a:sym typeface="Century Gothic"/>
              </a:rPr>
              <a:t>The teacher should customise this slide as needed, to facilitate</a:t>
            </a:r>
          </a:p>
          <a:p>
            <a:pPr marL="914400" lvl="1" indent="-457200">
              <a:buClr>
                <a:schemeClr val="dk1"/>
              </a:buClr>
              <a:buSzPts val="2400"/>
              <a:buFont typeface="Arial"/>
              <a:buChar char="•"/>
            </a:pPr>
            <a:r>
              <a:rPr lang="en-GB" sz="2400" b="1" i="0" u="none" strike="noStrike" cap="none">
                <a:solidFill>
                  <a:schemeClr val="dk1"/>
                </a:solidFill>
                <a:latin typeface="Century Gothic"/>
                <a:ea typeface="Arial"/>
                <a:cs typeface="Arial"/>
                <a:sym typeface="Century Gothic"/>
              </a:rPr>
              <a:t>reteach</a:t>
            </a:r>
            <a:r>
              <a:rPr lang="en-GB" sz="2400">
                <a:solidFill>
                  <a:schemeClr val="dk1"/>
                </a:solidFill>
                <a:latin typeface="Century Gothic"/>
                <a:ea typeface="Arial"/>
                <a:cs typeface="Arial"/>
                <a:sym typeface="Century Gothic"/>
              </a:rPr>
              <a:t>, </a:t>
            </a:r>
            <a:r>
              <a:rPr lang="en-GB" sz="2400" b="1" i="0" u="none" strike="noStrike" cap="none">
                <a:solidFill>
                  <a:schemeClr val="dk1"/>
                </a:solidFill>
                <a:latin typeface="Century Gothic"/>
                <a:ea typeface="Arial"/>
                <a:cs typeface="Arial"/>
                <a:sym typeface="Century Gothic"/>
              </a:rPr>
              <a:t>explanation, de</a:t>
            </a:r>
            <a:r>
              <a:rPr lang="en-GB" sz="2400" b="1">
                <a:solidFill>
                  <a:schemeClr val="dk1"/>
                </a:solidFill>
                <a:latin typeface="Century Gothic"/>
                <a:ea typeface="Arial"/>
                <a:cs typeface="Arial"/>
                <a:sym typeface="Century Gothic"/>
              </a:rPr>
              <a:t>monstration</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modelling</a:t>
            </a:r>
            <a:r>
              <a:rPr lang="en-GB" sz="2400">
                <a:solidFill>
                  <a:schemeClr val="dk1"/>
                </a:solidFill>
                <a:latin typeface="Century Gothic"/>
                <a:ea typeface="Arial"/>
                <a:cs typeface="Arial"/>
                <a:sym typeface="Century Gothic"/>
              </a:rPr>
              <a:t> </a:t>
            </a:r>
            <a:r>
              <a:rPr lang="en-GB" sz="2400" b="0" i="0" u="none" strike="noStrike" cap="none">
                <a:solidFill>
                  <a:schemeClr val="dk1"/>
                </a:solidFill>
                <a:latin typeface="Century Gothic"/>
                <a:ea typeface="Arial"/>
                <a:cs typeface="Arial"/>
                <a:sym typeface="Century Gothic"/>
              </a:rPr>
              <a:t>of ideas and concepts that students have not yet grasped or have misunderstood.</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practise</a:t>
            </a:r>
            <a:r>
              <a:rPr lang="en-GB" sz="2400">
                <a:solidFill>
                  <a:schemeClr val="dk1"/>
                </a:solidFill>
                <a:latin typeface="Century Gothic"/>
                <a:ea typeface="Arial"/>
                <a:cs typeface="Arial"/>
                <a:sym typeface="Century Gothic"/>
              </a:rPr>
              <a:t> answering specific questions or of key skills.</a:t>
            </a:r>
          </a:p>
          <a:p>
            <a:pPr marL="914400" lvl="1" indent="-457200">
              <a:buClr>
                <a:schemeClr val="dk1"/>
              </a:buClr>
              <a:buSzPts val="2400"/>
              <a:buFont typeface="Arial"/>
              <a:buChar char="•"/>
            </a:pPr>
            <a:r>
              <a:rPr lang="en-GB" sz="2400" b="1">
                <a:solidFill>
                  <a:schemeClr val="dk1"/>
                </a:solidFill>
                <a:latin typeface="Century Gothic"/>
                <a:ea typeface="Arial"/>
                <a:cs typeface="Arial"/>
                <a:sym typeface="Century Gothic"/>
              </a:rPr>
              <a:t>redrafting</a:t>
            </a:r>
            <a:r>
              <a:rPr lang="en-GB" sz="2400">
                <a:solidFill>
                  <a:schemeClr val="dk1"/>
                </a:solidFill>
                <a:latin typeface="Century Gothic"/>
                <a:ea typeface="Arial"/>
                <a:cs typeface="Arial"/>
                <a:sym typeface="Century Gothic"/>
              </a:rPr>
              <a:t> or </a:t>
            </a:r>
            <a:r>
              <a:rPr lang="en-GB" sz="2400" b="1">
                <a:solidFill>
                  <a:schemeClr val="dk1"/>
                </a:solidFill>
                <a:latin typeface="Century Gothic"/>
                <a:ea typeface="Arial"/>
                <a:cs typeface="Arial"/>
                <a:sym typeface="Century Gothic"/>
              </a:rPr>
              <a:t>improving</a:t>
            </a:r>
            <a:r>
              <a:rPr lang="en-GB" sz="2400">
                <a:solidFill>
                  <a:schemeClr val="dk1"/>
                </a:solidFill>
                <a:latin typeface="Century Gothic"/>
                <a:ea typeface="Arial"/>
                <a:cs typeface="Arial"/>
                <a:sym typeface="Century Gothic"/>
              </a:rPr>
              <a:t> previous work.</a:t>
            </a:r>
          </a:p>
          <a:p>
            <a:pPr marL="457200" marR="0" lvl="0" indent="-457200" algn="l" rtl="0">
              <a:lnSpc>
                <a:spcPct val="100000"/>
              </a:lnSpc>
              <a:spcBef>
                <a:spcPts val="0"/>
              </a:spcBef>
              <a:spcAft>
                <a:spcPts val="0"/>
              </a:spcAft>
              <a:buClr>
                <a:schemeClr val="dk1"/>
              </a:buClr>
              <a:buSzPts val="2400"/>
              <a:buFont typeface="Arial"/>
              <a:buChar char="•"/>
            </a:pPr>
            <a:endParaRPr sz="1400" b="0" i="0" u="none" strike="noStrike" cap="none">
              <a:solidFill>
                <a:srgbClr val="000000"/>
              </a:solidFill>
              <a:latin typeface="Arial"/>
              <a:ea typeface="Arial"/>
              <a:cs typeface="Arial"/>
              <a:sym typeface="Arial"/>
            </a:endParaRPr>
          </a:p>
        </p:txBody>
      </p:sp>
      <p:sp>
        <p:nvSpPr>
          <p:cNvPr id="2" name="Title 1">
            <a:extLst>
              <a:ext uri="{FF2B5EF4-FFF2-40B4-BE49-F238E27FC236}">
                <a16:creationId xmlns:a16="http://schemas.microsoft.com/office/drawing/2014/main" id="{6C92CDF9-9E9C-714B-9C6F-2DE6F9E48CAE}"/>
              </a:ext>
            </a:extLst>
          </p:cNvPr>
          <p:cNvSpPr>
            <a:spLocks noGrp="1"/>
          </p:cNvSpPr>
          <p:nvPr>
            <p:ph type="title"/>
          </p:nvPr>
        </p:nvSpPr>
        <p:spPr/>
        <p:txBody>
          <a:bodyPr>
            <a:normAutofit/>
          </a:bodyPr>
          <a:lstStyle/>
          <a:p>
            <a:r>
              <a:rPr lang="en-GB" sz="2800">
                <a:solidFill>
                  <a:schemeClr val="dk1"/>
                </a:solidFill>
                <a:latin typeface="Century Gothic"/>
                <a:ea typeface="Century Gothic"/>
                <a:cs typeface="Century Gothic"/>
                <a:sym typeface="Century Gothic"/>
              </a:rPr>
              <a:t>This is the fix-it portion of the lesson</a:t>
            </a:r>
            <a:endParaRPr lang="en-US"/>
          </a:p>
        </p:txBody>
      </p:sp>
      <p:pic>
        <p:nvPicPr>
          <p:cNvPr id="5" name="Picture 4" descr="Graphical user interface, text, application, email&#10;&#10;Description automatically generated">
            <a:extLst>
              <a:ext uri="{FF2B5EF4-FFF2-40B4-BE49-F238E27FC236}">
                <a16:creationId xmlns:a16="http://schemas.microsoft.com/office/drawing/2014/main" id="{B3CF8778-4DCA-DE4B-A609-B7704C77D65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960800" y="4191000"/>
            <a:ext cx="4404053" cy="2467234"/>
          </a:xfrm>
          <a:prstGeom prst="rect">
            <a:avLst/>
          </a:prstGeom>
          <a:ln>
            <a:solidFill>
              <a:schemeClr val="tx1"/>
            </a:solidFill>
          </a:ln>
        </p:spPr>
      </p:pic>
    </p:spTree>
    <p:extLst>
      <p:ext uri="{BB962C8B-B14F-4D97-AF65-F5344CB8AC3E}">
        <p14:creationId xmlns:p14="http://schemas.microsoft.com/office/powerpoint/2010/main" val="810804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5" name="Google Shape;145;p3"/>
          <p:cNvSpPr txBox="1"/>
          <p:nvPr/>
        </p:nvSpPr>
        <p:spPr>
          <a:xfrm>
            <a:off x="540000" y="1080000"/>
            <a:ext cx="10620000" cy="1107996"/>
          </a:xfrm>
          <a:prstGeom prst="rect">
            <a:avLst/>
          </a:prstGeom>
          <a:noFill/>
          <a:ln>
            <a:noFill/>
          </a:ln>
        </p:spPr>
        <p:txBody>
          <a:bodyPr spcFirstLastPara="1" wrap="square" lIns="0" tIns="0" rIns="0" bIns="0" anchor="t" anchorCtr="0">
            <a:spAutoFit/>
          </a:bodyPr>
          <a:lstStyle/>
          <a:p>
            <a:r>
              <a:rPr lang="en-GB" sz="2400">
                <a:latin typeface="Century Gothic" panose="020B0502020202020204" pitchFamily="34" charset="0"/>
              </a:rPr>
              <a:t>A </a:t>
            </a:r>
            <a:r>
              <a:rPr lang="en-GB" sz="2400" b="1">
                <a:latin typeface="Century Gothic" panose="020B0502020202020204" pitchFamily="34" charset="0"/>
              </a:rPr>
              <a:t>negative velocity </a:t>
            </a:r>
            <a:r>
              <a:rPr lang="en-GB" sz="2400">
                <a:latin typeface="Century Gothic" panose="020B0502020202020204" pitchFamily="34" charset="0"/>
              </a:rPr>
              <a:t>shows that the object is travelling in the </a:t>
            </a:r>
            <a:r>
              <a:rPr lang="en-GB" sz="2400" b="1">
                <a:latin typeface="Century Gothic" panose="020B0502020202020204" pitchFamily="34" charset="0"/>
              </a:rPr>
              <a:t>opposite direction.</a:t>
            </a:r>
          </a:p>
          <a:p>
            <a:pPr marL="152400" marR="0" lvl="0" algn="l" rtl="0">
              <a:spcBef>
                <a:spcPts val="0"/>
              </a:spcBef>
              <a:spcAft>
                <a:spcPts val="0"/>
              </a:spcAft>
              <a:buClr>
                <a:schemeClr val="dk1"/>
              </a:buClr>
              <a:buSzPts val="2400"/>
            </a:pPr>
            <a:endParaRPr sz="2400">
              <a:solidFill>
                <a:schemeClr val="dk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p:graphicFrame>
        <p:nvGraphicFramePr>
          <p:cNvPr id="11" name="Chart 10">
            <a:extLst>
              <a:ext uri="{FF2B5EF4-FFF2-40B4-BE49-F238E27FC236}">
                <a16:creationId xmlns:a16="http://schemas.microsoft.com/office/drawing/2014/main" id="{B2CEEE7B-67A4-3146-8878-07A17D3AF627}"/>
              </a:ext>
            </a:extLst>
          </p:cNvPr>
          <p:cNvGraphicFramePr/>
          <p:nvPr>
            <p:extLst>
              <p:ext uri="{D42A27DB-BD31-4B8C-83A1-F6EECF244321}">
                <p14:modId xmlns:p14="http://schemas.microsoft.com/office/powerpoint/2010/main" val="2188388069"/>
              </p:ext>
            </p:extLst>
          </p:nvPr>
        </p:nvGraphicFramePr>
        <p:xfrm>
          <a:off x="2364501" y="1909458"/>
          <a:ext cx="6675180" cy="422012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77528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p:bldGraphic spid="11" grpId="0">
        <p:bldAsOne/>
      </p:bldGraphic>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21" name="Chart 20">
            <a:extLst>
              <a:ext uri="{FF2B5EF4-FFF2-40B4-BE49-F238E27FC236}">
                <a16:creationId xmlns:a16="http://schemas.microsoft.com/office/drawing/2014/main" id="{404DCEB2-F14A-4E43-BFCA-C37165DADEF1}"/>
              </a:ext>
            </a:extLst>
          </p:cNvPr>
          <p:cNvGraphicFramePr/>
          <p:nvPr/>
        </p:nvGraphicFramePr>
        <p:xfrm>
          <a:off x="2842168" y="1839304"/>
          <a:ext cx="7213993" cy="5036692"/>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13">
            <a:extLst>
              <a:ext uri="{FF2B5EF4-FFF2-40B4-BE49-F238E27FC236}">
                <a16:creationId xmlns:a16="http://schemas.microsoft.com/office/drawing/2014/main" id="{AE8FE4E3-1802-C049-9CF3-544FAB025CBD}"/>
              </a:ext>
            </a:extLst>
          </p:cNvPr>
          <p:cNvSpPr/>
          <p:nvPr/>
        </p:nvSpPr>
        <p:spPr>
          <a:xfrm>
            <a:off x="206918" y="1130530"/>
            <a:ext cx="2732915" cy="2596681"/>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1633DB6-CDCE-714D-8D35-090AD8379EF9}"/>
                  </a:ext>
                </a:extLst>
              </p:cNvPr>
              <p:cNvSpPr txBox="1"/>
              <p:nvPr/>
            </p:nvSpPr>
            <p:spPr>
              <a:xfrm>
                <a:off x="0" y="1130531"/>
                <a:ext cx="31920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𝑦</m:t>
                          </m:r>
                        </m:num>
                        <m:den>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𝑥</m:t>
                          </m:r>
                        </m:den>
                      </m:f>
                    </m:oMath>
                  </m:oMathPara>
                </a14:m>
                <a:endParaRPr lang="en-GB"/>
              </a:p>
            </p:txBody>
          </p:sp>
        </mc:Choice>
        <mc:Fallback xmlns="">
          <p:sp>
            <p:nvSpPr>
              <p:cNvPr id="3" name="TextBox 2">
                <a:extLst>
                  <a:ext uri="{FF2B5EF4-FFF2-40B4-BE49-F238E27FC236}">
                    <a16:creationId xmlns:a16="http://schemas.microsoft.com/office/drawing/2014/main" id="{51633DB6-CDCE-714D-8D35-090AD8379EF9}"/>
                  </a:ext>
                </a:extLst>
              </p:cNvPr>
              <p:cNvSpPr txBox="1">
                <a:spLocks noRot="1" noChangeAspect="1" noMove="1" noResize="1" noEditPoints="1" noAdjustHandles="1" noChangeArrowheads="1" noChangeShapeType="1" noTextEdit="1"/>
              </p:cNvSpPr>
              <p:nvPr/>
            </p:nvSpPr>
            <p:spPr>
              <a:xfrm>
                <a:off x="0" y="1130531"/>
                <a:ext cx="3192087" cy="666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A2DD147-44DC-854B-AD81-4DFF93BD550D}"/>
                  </a:ext>
                </a:extLst>
              </p:cNvPr>
              <p:cNvSpPr txBox="1"/>
              <p:nvPr/>
            </p:nvSpPr>
            <p:spPr>
              <a:xfrm>
                <a:off x="-304583" y="1760970"/>
                <a:ext cx="3192087"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10−5</m:t>
                          </m:r>
                        </m:num>
                        <m:den>
                          <m:r>
                            <a:rPr lang="en-GB" b="0" i="1" smtClean="0">
                              <a:latin typeface="Cambria Math" panose="02040503050406030204" pitchFamily="18" charset="0"/>
                            </a:rPr>
                            <m:t>10−5</m:t>
                          </m:r>
                        </m:den>
                      </m:f>
                    </m:oMath>
                  </m:oMathPara>
                </a14:m>
                <a:endParaRPr lang="en-GB"/>
              </a:p>
            </p:txBody>
          </p:sp>
        </mc:Choice>
        <mc:Fallback xmlns="">
          <p:sp>
            <p:nvSpPr>
              <p:cNvPr id="10" name="TextBox 9">
                <a:extLst>
                  <a:ext uri="{FF2B5EF4-FFF2-40B4-BE49-F238E27FC236}">
                    <a16:creationId xmlns:a16="http://schemas.microsoft.com/office/drawing/2014/main" id="{EA2DD147-44DC-854B-AD81-4DFF93BD550D}"/>
                  </a:ext>
                </a:extLst>
              </p:cNvPr>
              <p:cNvSpPr txBox="1">
                <a:spLocks noRot="1" noChangeAspect="1" noMove="1" noResize="1" noEditPoints="1" noAdjustHandles="1" noChangeArrowheads="1" noChangeShapeType="1" noTextEdit="1"/>
              </p:cNvSpPr>
              <p:nvPr/>
            </p:nvSpPr>
            <p:spPr>
              <a:xfrm>
                <a:off x="-304583" y="1760970"/>
                <a:ext cx="3192087" cy="6183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8BA55A9-3261-E74C-AA3B-788CB2C36A00}"/>
                  </a:ext>
                </a:extLst>
              </p:cNvPr>
              <p:cNvSpPr txBox="1"/>
              <p:nvPr/>
            </p:nvSpPr>
            <p:spPr>
              <a:xfrm>
                <a:off x="-556836" y="2335199"/>
                <a:ext cx="3192087" cy="6366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5</m:t>
                          </m:r>
                        </m:num>
                        <m:den>
                          <m:r>
                            <a:rPr lang="en-GB" b="0" i="1" smtClean="0">
                              <a:latin typeface="Cambria Math" panose="02040503050406030204" pitchFamily="18" charset="0"/>
                            </a:rPr>
                            <m:t>5</m:t>
                          </m:r>
                        </m:den>
                      </m:f>
                    </m:oMath>
                  </m:oMathPara>
                </a14:m>
                <a:endParaRPr lang="en-GB"/>
              </a:p>
            </p:txBody>
          </p:sp>
        </mc:Choice>
        <mc:Fallback xmlns="">
          <p:sp>
            <p:nvSpPr>
              <p:cNvPr id="11" name="TextBox 10">
                <a:extLst>
                  <a:ext uri="{FF2B5EF4-FFF2-40B4-BE49-F238E27FC236}">
                    <a16:creationId xmlns:a16="http://schemas.microsoft.com/office/drawing/2014/main" id="{18BA55A9-3261-E74C-AA3B-788CB2C36A00}"/>
                  </a:ext>
                </a:extLst>
              </p:cNvPr>
              <p:cNvSpPr txBox="1">
                <a:spLocks noRot="1" noChangeAspect="1" noMove="1" noResize="1" noEditPoints="1" noAdjustHandles="1" noChangeArrowheads="1" noChangeShapeType="1" noTextEdit="1"/>
              </p:cNvSpPr>
              <p:nvPr/>
            </p:nvSpPr>
            <p:spPr>
              <a:xfrm>
                <a:off x="-556836" y="2335199"/>
                <a:ext cx="3192087" cy="63664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CCE728C-5B77-264A-9463-006661F81F04}"/>
                  </a:ext>
                </a:extLst>
              </p:cNvPr>
              <p:cNvSpPr txBox="1"/>
              <p:nvPr/>
            </p:nvSpPr>
            <p:spPr>
              <a:xfrm>
                <a:off x="-556837" y="2977655"/>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=1</m:t>
                      </m:r>
                    </m:oMath>
                  </m:oMathPara>
                </a14:m>
                <a:endParaRPr lang="en-GB"/>
              </a:p>
            </p:txBody>
          </p:sp>
        </mc:Choice>
        <mc:Fallback xmlns="">
          <p:sp>
            <p:nvSpPr>
              <p:cNvPr id="12" name="TextBox 11">
                <a:extLst>
                  <a:ext uri="{FF2B5EF4-FFF2-40B4-BE49-F238E27FC236}">
                    <a16:creationId xmlns:a16="http://schemas.microsoft.com/office/drawing/2014/main" id="{9CCE728C-5B77-264A-9463-006661F81F04}"/>
                  </a:ext>
                </a:extLst>
              </p:cNvPr>
              <p:cNvSpPr txBox="1">
                <a:spLocks noRot="1" noChangeAspect="1" noMove="1" noResize="1" noEditPoints="1" noAdjustHandles="1" noChangeArrowheads="1" noChangeShapeType="1" noTextEdit="1"/>
              </p:cNvSpPr>
              <p:nvPr/>
            </p:nvSpPr>
            <p:spPr>
              <a:xfrm>
                <a:off x="-556837" y="2977655"/>
                <a:ext cx="319208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57F4548-8BB4-244F-9641-D2109EF0AAF8}"/>
                  </a:ext>
                </a:extLst>
              </p:cNvPr>
              <p:cNvSpPr txBox="1"/>
              <p:nvPr/>
            </p:nvSpPr>
            <p:spPr>
              <a:xfrm>
                <a:off x="-116379" y="3357879"/>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𝐴𝑐𝑐𝑒𝑙𝑒𝑟𝑎𝑡𝑖𝑜𝑛</m:t>
                      </m:r>
                      <m:r>
                        <a:rPr lang="en-GB" b="0" i="1" smtClean="0">
                          <a:latin typeface="Cambria Math" panose="02040503050406030204" pitchFamily="18" charset="0"/>
                        </a:rPr>
                        <m:t>=1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baseline="30000" smtClean="0">
                          <a:latin typeface="Cambria Math" panose="02040503050406030204" pitchFamily="18" charset="0"/>
                        </a:rPr>
                        <m:t>2</m:t>
                      </m:r>
                    </m:oMath>
                  </m:oMathPara>
                </a14:m>
                <a:endParaRPr lang="en-GB" baseline="30000"/>
              </a:p>
            </p:txBody>
          </p:sp>
        </mc:Choice>
        <mc:Fallback xmlns="">
          <p:sp>
            <p:nvSpPr>
              <p:cNvPr id="13" name="TextBox 12">
                <a:extLst>
                  <a:ext uri="{FF2B5EF4-FFF2-40B4-BE49-F238E27FC236}">
                    <a16:creationId xmlns:a16="http://schemas.microsoft.com/office/drawing/2014/main" id="{557F4548-8BB4-244F-9641-D2109EF0AAF8}"/>
                  </a:ext>
                </a:extLst>
              </p:cNvPr>
              <p:cNvSpPr txBox="1">
                <a:spLocks noRot="1" noChangeAspect="1" noMove="1" noResize="1" noEditPoints="1" noAdjustHandles="1" noChangeArrowheads="1" noChangeShapeType="1" noTextEdit="1"/>
              </p:cNvSpPr>
              <p:nvPr/>
            </p:nvSpPr>
            <p:spPr>
              <a:xfrm>
                <a:off x="-116379" y="3357879"/>
                <a:ext cx="3192087" cy="369332"/>
              </a:xfrm>
              <a:prstGeom prst="rect">
                <a:avLst/>
              </a:prstGeom>
              <a:blipFill>
                <a:blip r:embed="rId8"/>
                <a:stretch>
                  <a:fillRect b="-15000"/>
                </a:stretch>
              </a:blipFill>
            </p:spPr>
            <p:txBody>
              <a:bodyPr/>
              <a:lstStyle/>
              <a:p>
                <a:r>
                  <a:rPr lang="en-US">
                    <a:noFill/>
                  </a:rPr>
                  <a:t> </a:t>
                </a:r>
              </a:p>
            </p:txBody>
          </p:sp>
        </mc:Fallback>
      </mc:AlternateContent>
      <p:sp>
        <p:nvSpPr>
          <p:cNvPr id="15" name="Rectangle 14">
            <a:extLst>
              <a:ext uri="{FF2B5EF4-FFF2-40B4-BE49-F238E27FC236}">
                <a16:creationId xmlns:a16="http://schemas.microsoft.com/office/drawing/2014/main" id="{CEE50D87-F687-6F41-A298-291ADBFE4D73}"/>
              </a:ext>
            </a:extLst>
          </p:cNvPr>
          <p:cNvSpPr/>
          <p:nvPr/>
        </p:nvSpPr>
        <p:spPr>
          <a:xfrm>
            <a:off x="8666831" y="136701"/>
            <a:ext cx="2732915" cy="2596681"/>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A399DE9-2EFE-7A42-9DA6-1DB3B685845D}"/>
                  </a:ext>
                </a:extLst>
              </p:cNvPr>
              <p:cNvSpPr txBox="1"/>
              <p:nvPr/>
            </p:nvSpPr>
            <p:spPr>
              <a:xfrm>
                <a:off x="8393413" y="136702"/>
                <a:ext cx="31920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𝑦</m:t>
                          </m:r>
                        </m:num>
                        <m:den>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𝑥</m:t>
                          </m:r>
                        </m:den>
                      </m:f>
                    </m:oMath>
                  </m:oMathPara>
                </a14:m>
                <a:endParaRPr lang="en-GB"/>
              </a:p>
            </p:txBody>
          </p:sp>
        </mc:Choice>
        <mc:Fallback xmlns="">
          <p:sp>
            <p:nvSpPr>
              <p:cNvPr id="16" name="TextBox 15">
                <a:extLst>
                  <a:ext uri="{FF2B5EF4-FFF2-40B4-BE49-F238E27FC236}">
                    <a16:creationId xmlns:a16="http://schemas.microsoft.com/office/drawing/2014/main" id="{8A399DE9-2EFE-7A42-9DA6-1DB3B685845D}"/>
                  </a:ext>
                </a:extLst>
              </p:cNvPr>
              <p:cNvSpPr txBox="1">
                <a:spLocks noRot="1" noChangeAspect="1" noMove="1" noResize="1" noEditPoints="1" noAdjustHandles="1" noChangeArrowheads="1" noChangeShapeType="1" noTextEdit="1"/>
              </p:cNvSpPr>
              <p:nvPr/>
            </p:nvSpPr>
            <p:spPr>
              <a:xfrm>
                <a:off x="8393413" y="136702"/>
                <a:ext cx="3192087" cy="66684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A33B19-1A47-674C-964B-4A9B053F2066}"/>
                  </a:ext>
                </a:extLst>
              </p:cNvPr>
              <p:cNvSpPr txBox="1"/>
              <p:nvPr/>
            </p:nvSpPr>
            <p:spPr>
              <a:xfrm>
                <a:off x="8155330" y="767141"/>
                <a:ext cx="3192087"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0−10</m:t>
                          </m:r>
                        </m:num>
                        <m:den>
                          <m:r>
                            <a:rPr lang="en-GB" b="0" i="1" smtClean="0">
                              <a:latin typeface="Cambria Math" panose="02040503050406030204" pitchFamily="18" charset="0"/>
                            </a:rPr>
                            <m:t>20−15</m:t>
                          </m:r>
                        </m:den>
                      </m:f>
                    </m:oMath>
                  </m:oMathPara>
                </a14:m>
                <a:endParaRPr lang="en-GB"/>
              </a:p>
            </p:txBody>
          </p:sp>
        </mc:Choice>
        <mc:Fallback xmlns="">
          <p:sp>
            <p:nvSpPr>
              <p:cNvPr id="17" name="TextBox 16">
                <a:extLst>
                  <a:ext uri="{FF2B5EF4-FFF2-40B4-BE49-F238E27FC236}">
                    <a16:creationId xmlns:a16="http://schemas.microsoft.com/office/drawing/2014/main" id="{77A33B19-1A47-674C-964B-4A9B053F2066}"/>
                  </a:ext>
                </a:extLst>
              </p:cNvPr>
              <p:cNvSpPr txBox="1">
                <a:spLocks noRot="1" noChangeAspect="1" noMove="1" noResize="1" noEditPoints="1" noAdjustHandles="1" noChangeArrowheads="1" noChangeShapeType="1" noTextEdit="1"/>
              </p:cNvSpPr>
              <p:nvPr/>
            </p:nvSpPr>
            <p:spPr>
              <a:xfrm>
                <a:off x="8155330" y="767141"/>
                <a:ext cx="3192087" cy="61831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377C6859-BF04-0E4B-BDC9-F3A65869F04D}"/>
                  </a:ext>
                </a:extLst>
              </p:cNvPr>
              <p:cNvSpPr txBox="1"/>
              <p:nvPr/>
            </p:nvSpPr>
            <p:spPr>
              <a:xfrm>
                <a:off x="7969577" y="1341370"/>
                <a:ext cx="3192087" cy="6127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−10</m:t>
                          </m:r>
                        </m:num>
                        <m:den>
                          <m:r>
                            <a:rPr lang="en-GB" b="0" i="1" smtClean="0">
                              <a:latin typeface="Cambria Math" panose="02040503050406030204" pitchFamily="18" charset="0"/>
                            </a:rPr>
                            <m:t>5</m:t>
                          </m:r>
                        </m:den>
                      </m:f>
                    </m:oMath>
                  </m:oMathPara>
                </a14:m>
                <a:endParaRPr lang="en-GB"/>
              </a:p>
            </p:txBody>
          </p:sp>
        </mc:Choice>
        <mc:Fallback xmlns="">
          <p:sp>
            <p:nvSpPr>
              <p:cNvPr id="23" name="TextBox 22">
                <a:extLst>
                  <a:ext uri="{FF2B5EF4-FFF2-40B4-BE49-F238E27FC236}">
                    <a16:creationId xmlns:a16="http://schemas.microsoft.com/office/drawing/2014/main" id="{377C6859-BF04-0E4B-BDC9-F3A65869F04D}"/>
                  </a:ext>
                </a:extLst>
              </p:cNvPr>
              <p:cNvSpPr txBox="1">
                <a:spLocks noRot="1" noChangeAspect="1" noMove="1" noResize="1" noEditPoints="1" noAdjustHandles="1" noChangeArrowheads="1" noChangeShapeType="1" noTextEdit="1"/>
              </p:cNvSpPr>
              <p:nvPr/>
            </p:nvSpPr>
            <p:spPr>
              <a:xfrm>
                <a:off x="7969577" y="1341370"/>
                <a:ext cx="3192087" cy="61279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B31FB02-0C48-1240-BC03-FB01A36A7B63}"/>
                  </a:ext>
                </a:extLst>
              </p:cNvPr>
              <p:cNvSpPr txBox="1"/>
              <p:nvPr/>
            </p:nvSpPr>
            <p:spPr>
              <a:xfrm>
                <a:off x="7919701" y="1983826"/>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=− 2</m:t>
                      </m:r>
                    </m:oMath>
                  </m:oMathPara>
                </a14:m>
                <a:endParaRPr lang="en-GB"/>
              </a:p>
            </p:txBody>
          </p:sp>
        </mc:Choice>
        <mc:Fallback xmlns="">
          <p:sp>
            <p:nvSpPr>
              <p:cNvPr id="24" name="TextBox 23">
                <a:extLst>
                  <a:ext uri="{FF2B5EF4-FFF2-40B4-BE49-F238E27FC236}">
                    <a16:creationId xmlns:a16="http://schemas.microsoft.com/office/drawing/2014/main" id="{4B31FB02-0C48-1240-BC03-FB01A36A7B63}"/>
                  </a:ext>
                </a:extLst>
              </p:cNvPr>
              <p:cNvSpPr txBox="1">
                <a:spLocks noRot="1" noChangeAspect="1" noMove="1" noResize="1" noEditPoints="1" noAdjustHandles="1" noChangeArrowheads="1" noChangeShapeType="1" noTextEdit="1"/>
              </p:cNvSpPr>
              <p:nvPr/>
            </p:nvSpPr>
            <p:spPr>
              <a:xfrm>
                <a:off x="7919701" y="1983826"/>
                <a:ext cx="319208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FE1A2D7-88F3-EB41-963B-4A991436B745}"/>
                  </a:ext>
                </a:extLst>
              </p:cNvPr>
              <p:cNvSpPr txBox="1"/>
              <p:nvPr/>
            </p:nvSpPr>
            <p:spPr>
              <a:xfrm>
                <a:off x="8343534" y="2364050"/>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𝐴𝑐𝑐𝑒𝑙𝑒𝑟𝑎𝑡𝑖𝑜𝑛</m:t>
                      </m:r>
                      <m:r>
                        <a:rPr lang="en-GB" b="0" i="1" smtClean="0">
                          <a:latin typeface="Cambria Math" panose="02040503050406030204" pitchFamily="18" charset="0"/>
                        </a:rPr>
                        <m:t>=−2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baseline="30000" smtClean="0">
                          <a:latin typeface="Cambria Math" panose="02040503050406030204" pitchFamily="18" charset="0"/>
                        </a:rPr>
                        <m:t>2</m:t>
                      </m:r>
                    </m:oMath>
                  </m:oMathPara>
                </a14:m>
                <a:endParaRPr lang="en-GB" baseline="30000"/>
              </a:p>
            </p:txBody>
          </p:sp>
        </mc:Choice>
        <mc:Fallback xmlns="">
          <p:sp>
            <p:nvSpPr>
              <p:cNvPr id="25" name="TextBox 24">
                <a:extLst>
                  <a:ext uri="{FF2B5EF4-FFF2-40B4-BE49-F238E27FC236}">
                    <a16:creationId xmlns:a16="http://schemas.microsoft.com/office/drawing/2014/main" id="{9FE1A2D7-88F3-EB41-963B-4A991436B745}"/>
                  </a:ext>
                </a:extLst>
              </p:cNvPr>
              <p:cNvSpPr txBox="1">
                <a:spLocks noRot="1" noChangeAspect="1" noMove="1" noResize="1" noEditPoints="1" noAdjustHandles="1" noChangeArrowheads="1" noChangeShapeType="1" noTextEdit="1"/>
              </p:cNvSpPr>
              <p:nvPr/>
            </p:nvSpPr>
            <p:spPr>
              <a:xfrm>
                <a:off x="8343534" y="2364050"/>
                <a:ext cx="3192087" cy="369332"/>
              </a:xfrm>
              <a:prstGeom prst="rect">
                <a:avLst/>
              </a:prstGeom>
              <a:blipFill>
                <a:blip r:embed="rId13"/>
                <a:stretch>
                  <a:fillRect b="-15000"/>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BF98EDD9-82D5-084B-A206-835EC622D3B1}"/>
              </a:ext>
            </a:extLst>
          </p:cNvPr>
          <p:cNvCxnSpPr/>
          <p:nvPr/>
        </p:nvCxnSpPr>
        <p:spPr>
          <a:xfrm>
            <a:off x="3075708" y="1579418"/>
            <a:ext cx="2643448" cy="21477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27EF763-ED46-A143-A641-AE83FE2157A0}"/>
              </a:ext>
            </a:extLst>
          </p:cNvPr>
          <p:cNvCxnSpPr>
            <a:cxnSpLocks/>
          </p:cNvCxnSpPr>
          <p:nvPr/>
        </p:nvCxnSpPr>
        <p:spPr>
          <a:xfrm flipH="1">
            <a:off x="9364254" y="2877904"/>
            <a:ext cx="201366" cy="220637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041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1" grpId="0">
        <p:bldAsOne/>
      </p:bldGraphic>
      <p:bldP spid="14" grpId="0" animBg="1"/>
      <p:bldP spid="3" grpId="0"/>
      <p:bldP spid="10" grpId="0"/>
      <p:bldP spid="11" grpId="0"/>
      <p:bldP spid="12" grpId="0"/>
      <p:bldP spid="15" grpId="0" animBg="1"/>
      <p:bldP spid="16" grpId="0"/>
      <p:bldP spid="17"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E1848A37-AB7D-964E-B0C2-A91DB239F740}"/>
              </a:ext>
            </a:extLst>
          </p:cNvPr>
          <p:cNvGraphicFramePr/>
          <p:nvPr>
            <p:extLst>
              <p:ext uri="{D42A27DB-BD31-4B8C-83A1-F6EECF244321}">
                <p14:modId xmlns:p14="http://schemas.microsoft.com/office/powerpoint/2010/main" val="175160480"/>
              </p:ext>
            </p:extLst>
          </p:nvPr>
        </p:nvGraphicFramePr>
        <p:xfrm>
          <a:off x="1196647" y="3160294"/>
          <a:ext cx="6150637" cy="3622821"/>
        </p:xfrm>
        <a:graphic>
          <a:graphicData uri="http://schemas.openxmlformats.org/drawingml/2006/chart">
            <c:chart xmlns:c="http://schemas.openxmlformats.org/drawingml/2006/chart" xmlns:r="http://schemas.openxmlformats.org/officeDocument/2006/relationships" r:id="rId3"/>
          </a:graphicData>
        </a:graphic>
      </p:graphicFrame>
      <p:sp>
        <p:nvSpPr>
          <p:cNvPr id="145" name="Google Shape;145;p3"/>
          <p:cNvSpPr txBox="1"/>
          <p:nvPr/>
        </p:nvSpPr>
        <p:spPr>
          <a:xfrm>
            <a:off x="540000" y="850253"/>
            <a:ext cx="10620000" cy="2215991"/>
          </a:xfrm>
          <a:prstGeom prst="rect">
            <a:avLst/>
          </a:prstGeom>
          <a:noFill/>
          <a:ln>
            <a:noFill/>
          </a:ln>
        </p:spPr>
        <p:txBody>
          <a:bodyPr spcFirstLastPara="1" wrap="square" lIns="0" tIns="0" rIns="0" bIns="0" anchor="t" anchorCtr="0">
            <a:spAutoFit/>
          </a:bodyPr>
          <a:lstStyle/>
          <a:p>
            <a:r>
              <a:rPr lang="en-GB" sz="2400" dirty="0">
                <a:latin typeface="Century Gothic" panose="020B0502020202020204" pitchFamily="34" charset="0"/>
              </a:rPr>
              <a:t>A </a:t>
            </a:r>
            <a:r>
              <a:rPr lang="en-GB" sz="2400" b="1" dirty="0">
                <a:latin typeface="Century Gothic" panose="020B0502020202020204" pitchFamily="34" charset="0"/>
              </a:rPr>
              <a:t>curved line </a:t>
            </a:r>
            <a:r>
              <a:rPr lang="en-GB" sz="2400" dirty="0">
                <a:latin typeface="Century Gothic" panose="020B0502020202020204" pitchFamily="34" charset="0"/>
              </a:rPr>
              <a:t>on a velocity-time graph indicates that the </a:t>
            </a:r>
            <a:r>
              <a:rPr lang="en-GB" sz="2400" b="1" dirty="0">
                <a:latin typeface="Century Gothic" panose="020B0502020202020204" pitchFamily="34" charset="0"/>
              </a:rPr>
              <a:t>acceleration is changing.</a:t>
            </a:r>
          </a:p>
          <a:p>
            <a:endParaRPr lang="en-GB" sz="2400" b="1" dirty="0">
              <a:latin typeface="Century Gothic" panose="020B0502020202020204" pitchFamily="34" charset="0"/>
            </a:endParaRPr>
          </a:p>
          <a:p>
            <a:r>
              <a:rPr lang="en-GB" sz="2400" dirty="0">
                <a:latin typeface="Century Gothic" panose="020B0502020202020204" pitchFamily="34" charset="0"/>
              </a:rPr>
              <a:t>The acceleration at a specific point in time  can be calculated by drawing a </a:t>
            </a:r>
            <a:r>
              <a:rPr lang="en-GB" sz="2400" b="1" dirty="0">
                <a:latin typeface="Century Gothic" panose="020B0502020202020204" pitchFamily="34" charset="0"/>
              </a:rPr>
              <a:t>tangent</a:t>
            </a:r>
            <a:r>
              <a:rPr lang="en-GB" sz="2400" dirty="0">
                <a:latin typeface="Century Gothic" panose="020B0502020202020204" pitchFamily="34" charset="0"/>
              </a:rPr>
              <a:t> to the curve and calculating the gradient of the tangent.</a:t>
            </a:r>
          </a:p>
        </p:txBody>
      </p:sp>
      <p:sp>
        <p:nvSpPr>
          <p:cNvPr id="2" name="Title 1">
            <a:extLst>
              <a:ext uri="{FF2B5EF4-FFF2-40B4-BE49-F238E27FC236}">
                <a16:creationId xmlns:a16="http://schemas.microsoft.com/office/drawing/2014/main" id="{34815E3D-BB51-4744-9B50-27A0FB3EDDB3}"/>
              </a:ext>
            </a:extLst>
          </p:cNvPr>
          <p:cNvSpPr>
            <a:spLocks noGrp="1"/>
          </p:cNvSpPr>
          <p:nvPr>
            <p:ph type="title"/>
          </p:nvPr>
        </p:nvSpPr>
        <p:spPr/>
        <p:txBody>
          <a:bodyPr>
            <a:normAutofit/>
          </a:bodyPr>
          <a:lstStyle/>
          <a:p>
            <a:pPr lvl="0">
              <a:spcBef>
                <a:spcPts val="0"/>
              </a:spcBef>
            </a:pPr>
            <a:r>
              <a:rPr lang="en-GB">
                <a:solidFill>
                  <a:schemeClr val="dk1"/>
                </a:solidFill>
                <a:latin typeface="Century Gothic"/>
                <a:ea typeface="Century Gothic"/>
                <a:cs typeface="Century Gothic"/>
                <a:sym typeface="Century Gothic"/>
              </a:rPr>
              <a:t>Velocity-Time Graphs</a:t>
            </a:r>
            <a:endParaRPr lang="en-GB"/>
          </a:p>
        </p:txBody>
      </p:sp>
      <p:cxnSp>
        <p:nvCxnSpPr>
          <p:cNvPr id="5" name="Straight Connector 4">
            <a:extLst>
              <a:ext uri="{FF2B5EF4-FFF2-40B4-BE49-F238E27FC236}">
                <a16:creationId xmlns:a16="http://schemas.microsoft.com/office/drawing/2014/main" id="{30CE7EDF-EAB5-7040-BCF2-326D2D3007A3}"/>
              </a:ext>
            </a:extLst>
          </p:cNvPr>
          <p:cNvCxnSpPr>
            <a:cxnSpLocks/>
          </p:cNvCxnSpPr>
          <p:nvPr/>
        </p:nvCxnSpPr>
        <p:spPr>
          <a:xfrm flipV="1">
            <a:off x="1762771" y="4202458"/>
            <a:ext cx="1543988" cy="141354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020FD78A-84E8-0049-832B-302A602F4E02}"/>
              </a:ext>
            </a:extLst>
          </p:cNvPr>
          <p:cNvCxnSpPr/>
          <p:nvPr/>
        </p:nvCxnSpPr>
        <p:spPr>
          <a:xfrm>
            <a:off x="1807743" y="5615997"/>
            <a:ext cx="1499016" cy="0"/>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BC47BA3-E87F-6749-A1B4-2C0B306F8F74}"/>
              </a:ext>
            </a:extLst>
          </p:cNvPr>
          <p:cNvCxnSpPr/>
          <p:nvPr/>
        </p:nvCxnSpPr>
        <p:spPr>
          <a:xfrm>
            <a:off x="3306759" y="4202458"/>
            <a:ext cx="0" cy="1413539"/>
          </a:xfrm>
          <a:prstGeom prst="line">
            <a:avLst/>
          </a:prstGeom>
          <a:ln w="381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B132A662-B370-944B-94B6-D4BFFEEC4E72}"/>
              </a:ext>
            </a:extLst>
          </p:cNvPr>
          <p:cNvSpPr/>
          <p:nvPr/>
        </p:nvSpPr>
        <p:spPr>
          <a:xfrm>
            <a:off x="8316315" y="3498175"/>
            <a:ext cx="2732915" cy="2596681"/>
          </a:xfrm>
          <a:prstGeom prst="rect">
            <a:avLst/>
          </a:prstGeom>
          <a:solidFill>
            <a:schemeClr val="bg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76F5D36-6D58-154F-9B96-23E16CC10EC4}"/>
                  </a:ext>
                </a:extLst>
              </p:cNvPr>
              <p:cNvSpPr txBox="1"/>
              <p:nvPr/>
            </p:nvSpPr>
            <p:spPr>
              <a:xfrm>
                <a:off x="8042897" y="3498176"/>
                <a:ext cx="3192087" cy="6668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𝑦</m:t>
                          </m:r>
                        </m:num>
                        <m:den>
                          <m:r>
                            <a:rPr lang="en-GB" b="0" i="1" smtClean="0">
                              <a:latin typeface="Cambria Math" panose="02040503050406030204" pitchFamily="18" charset="0"/>
                            </a:rPr>
                            <m:t>𝐶h𝑎𝑛𝑔𝑒</m:t>
                          </m:r>
                          <m:r>
                            <a:rPr lang="en-GB" b="0" i="1" smtClean="0">
                              <a:latin typeface="Cambria Math" panose="02040503050406030204" pitchFamily="18" charset="0"/>
                            </a:rPr>
                            <m:t> </m:t>
                          </m:r>
                          <m:r>
                            <a:rPr lang="en-GB" b="0" i="1" smtClean="0">
                              <a:latin typeface="Cambria Math" panose="02040503050406030204" pitchFamily="18" charset="0"/>
                            </a:rPr>
                            <m:t>𝑖𝑛</m:t>
                          </m:r>
                          <m:r>
                            <a:rPr lang="en-GB" b="0" i="1" smtClean="0">
                              <a:latin typeface="Cambria Math" panose="02040503050406030204" pitchFamily="18" charset="0"/>
                            </a:rPr>
                            <m:t> </m:t>
                          </m:r>
                          <m:r>
                            <a:rPr lang="en-GB" b="0" i="1" smtClean="0">
                              <a:latin typeface="Cambria Math" panose="02040503050406030204" pitchFamily="18" charset="0"/>
                            </a:rPr>
                            <m:t>𝑥</m:t>
                          </m:r>
                        </m:den>
                      </m:f>
                    </m:oMath>
                  </m:oMathPara>
                </a14:m>
                <a:endParaRPr lang="en-GB"/>
              </a:p>
            </p:txBody>
          </p:sp>
        </mc:Choice>
        <mc:Fallback xmlns="">
          <p:sp>
            <p:nvSpPr>
              <p:cNvPr id="11" name="TextBox 10">
                <a:extLst>
                  <a:ext uri="{FF2B5EF4-FFF2-40B4-BE49-F238E27FC236}">
                    <a16:creationId xmlns:a16="http://schemas.microsoft.com/office/drawing/2014/main" id="{276F5D36-6D58-154F-9B96-23E16CC10EC4}"/>
                  </a:ext>
                </a:extLst>
              </p:cNvPr>
              <p:cNvSpPr txBox="1">
                <a:spLocks noRot="1" noChangeAspect="1" noMove="1" noResize="1" noEditPoints="1" noAdjustHandles="1" noChangeArrowheads="1" noChangeShapeType="1" noTextEdit="1"/>
              </p:cNvSpPr>
              <p:nvPr/>
            </p:nvSpPr>
            <p:spPr>
              <a:xfrm>
                <a:off x="8042897" y="3498176"/>
                <a:ext cx="3192087" cy="66684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B6608711-0B75-A74E-92C3-2F9A08BEBF8B}"/>
                  </a:ext>
                </a:extLst>
              </p:cNvPr>
              <p:cNvSpPr txBox="1"/>
              <p:nvPr/>
            </p:nvSpPr>
            <p:spPr>
              <a:xfrm>
                <a:off x="7804814" y="4128615"/>
                <a:ext cx="3192087" cy="6183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8−2</m:t>
                          </m:r>
                        </m:num>
                        <m:den>
                          <m:r>
                            <a:rPr lang="en-GB" b="0" i="1" smtClean="0">
                              <a:latin typeface="Cambria Math" panose="02040503050406030204" pitchFamily="18" charset="0"/>
                            </a:rPr>
                            <m:t>10−0</m:t>
                          </m:r>
                        </m:den>
                      </m:f>
                    </m:oMath>
                  </m:oMathPara>
                </a14:m>
                <a:endParaRPr lang="en-GB"/>
              </a:p>
            </p:txBody>
          </p:sp>
        </mc:Choice>
        <mc:Fallback xmlns="">
          <p:sp>
            <p:nvSpPr>
              <p:cNvPr id="12" name="TextBox 11">
                <a:extLst>
                  <a:ext uri="{FF2B5EF4-FFF2-40B4-BE49-F238E27FC236}">
                    <a16:creationId xmlns:a16="http://schemas.microsoft.com/office/drawing/2014/main" id="{B6608711-0B75-A74E-92C3-2F9A08BEBF8B}"/>
                  </a:ext>
                </a:extLst>
              </p:cNvPr>
              <p:cNvSpPr txBox="1">
                <a:spLocks noRot="1" noChangeAspect="1" noMove="1" noResize="1" noEditPoints="1" noAdjustHandles="1" noChangeArrowheads="1" noChangeShapeType="1" noTextEdit="1"/>
              </p:cNvSpPr>
              <p:nvPr/>
            </p:nvSpPr>
            <p:spPr>
              <a:xfrm>
                <a:off x="7804814" y="4128615"/>
                <a:ext cx="3192087" cy="6183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253FAA9-672E-A348-9380-22B5BB5C8436}"/>
                  </a:ext>
                </a:extLst>
              </p:cNvPr>
              <p:cNvSpPr txBox="1"/>
              <p:nvPr/>
            </p:nvSpPr>
            <p:spPr>
              <a:xfrm>
                <a:off x="7619061" y="4702844"/>
                <a:ext cx="3192087" cy="6109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6</m:t>
                          </m:r>
                        </m:num>
                        <m:den>
                          <m:r>
                            <a:rPr lang="en-GB" b="0" i="1" smtClean="0">
                              <a:latin typeface="Cambria Math" panose="02040503050406030204" pitchFamily="18" charset="0"/>
                            </a:rPr>
                            <m:t>10</m:t>
                          </m:r>
                        </m:den>
                      </m:f>
                    </m:oMath>
                  </m:oMathPara>
                </a14:m>
                <a:endParaRPr lang="en-GB"/>
              </a:p>
            </p:txBody>
          </p:sp>
        </mc:Choice>
        <mc:Fallback xmlns="">
          <p:sp>
            <p:nvSpPr>
              <p:cNvPr id="13" name="TextBox 12">
                <a:extLst>
                  <a:ext uri="{FF2B5EF4-FFF2-40B4-BE49-F238E27FC236}">
                    <a16:creationId xmlns:a16="http://schemas.microsoft.com/office/drawing/2014/main" id="{C253FAA9-672E-A348-9380-22B5BB5C8436}"/>
                  </a:ext>
                </a:extLst>
              </p:cNvPr>
              <p:cNvSpPr txBox="1">
                <a:spLocks noRot="1" noChangeAspect="1" noMove="1" noResize="1" noEditPoints="1" noAdjustHandles="1" noChangeArrowheads="1" noChangeShapeType="1" noTextEdit="1"/>
              </p:cNvSpPr>
              <p:nvPr/>
            </p:nvSpPr>
            <p:spPr>
              <a:xfrm>
                <a:off x="7619061" y="4702844"/>
                <a:ext cx="3192087" cy="610936"/>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350077C-3267-F04C-AA58-054CF726EDBE}"/>
                  </a:ext>
                </a:extLst>
              </p:cNvPr>
              <p:cNvSpPr txBox="1"/>
              <p:nvPr/>
            </p:nvSpPr>
            <p:spPr>
              <a:xfrm>
                <a:off x="7569185" y="5345300"/>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𝐺𝑟𝑎𝑑𝑖𝑒𝑛𝑡</m:t>
                      </m:r>
                      <m:r>
                        <a:rPr lang="en-GB" b="0" i="1" smtClean="0">
                          <a:latin typeface="Cambria Math" panose="02040503050406030204" pitchFamily="18" charset="0"/>
                        </a:rPr>
                        <m:t>=0.6</m:t>
                      </m:r>
                    </m:oMath>
                  </m:oMathPara>
                </a14:m>
                <a:endParaRPr lang="en-GB"/>
              </a:p>
            </p:txBody>
          </p:sp>
        </mc:Choice>
        <mc:Fallback xmlns="">
          <p:sp>
            <p:nvSpPr>
              <p:cNvPr id="14" name="TextBox 13">
                <a:extLst>
                  <a:ext uri="{FF2B5EF4-FFF2-40B4-BE49-F238E27FC236}">
                    <a16:creationId xmlns:a16="http://schemas.microsoft.com/office/drawing/2014/main" id="{0350077C-3267-F04C-AA58-054CF726EDBE}"/>
                  </a:ext>
                </a:extLst>
              </p:cNvPr>
              <p:cNvSpPr txBox="1">
                <a:spLocks noRot="1" noChangeAspect="1" noMove="1" noResize="1" noEditPoints="1" noAdjustHandles="1" noChangeArrowheads="1" noChangeShapeType="1" noTextEdit="1"/>
              </p:cNvSpPr>
              <p:nvPr/>
            </p:nvSpPr>
            <p:spPr>
              <a:xfrm>
                <a:off x="7569185" y="5345300"/>
                <a:ext cx="3192087"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3DE6772-32ED-1240-AEA0-D284BD791C42}"/>
                  </a:ext>
                </a:extLst>
              </p:cNvPr>
              <p:cNvSpPr txBox="1"/>
              <p:nvPr/>
            </p:nvSpPr>
            <p:spPr>
              <a:xfrm>
                <a:off x="7993018" y="5725524"/>
                <a:ext cx="3192087"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𝐴𝑐𝑐𝑒𝑙𝑒𝑟𝑎𝑡𝑖𝑜𝑛</m:t>
                      </m:r>
                      <m:r>
                        <a:rPr lang="en-GB" b="0" i="1" smtClean="0">
                          <a:latin typeface="Cambria Math" panose="02040503050406030204" pitchFamily="18" charset="0"/>
                        </a:rPr>
                        <m:t>=0.6 </m:t>
                      </m:r>
                      <m:r>
                        <a:rPr lang="en-GB" b="0" i="1" smtClean="0">
                          <a:latin typeface="Cambria Math" panose="02040503050406030204" pitchFamily="18" charset="0"/>
                        </a:rPr>
                        <m:t>𝑚</m:t>
                      </m:r>
                      <m:r>
                        <a:rPr lang="en-GB" b="0" i="1" smtClean="0">
                          <a:latin typeface="Cambria Math" panose="02040503050406030204" pitchFamily="18" charset="0"/>
                        </a:rPr>
                        <m:t>/</m:t>
                      </m:r>
                      <m:r>
                        <a:rPr lang="en-GB" b="0" i="1" smtClean="0">
                          <a:latin typeface="Cambria Math" panose="02040503050406030204" pitchFamily="18" charset="0"/>
                        </a:rPr>
                        <m:t>𝑠</m:t>
                      </m:r>
                      <m:r>
                        <a:rPr lang="en-GB" b="0" i="1" baseline="30000" smtClean="0">
                          <a:latin typeface="Cambria Math" panose="02040503050406030204" pitchFamily="18" charset="0"/>
                        </a:rPr>
                        <m:t>2</m:t>
                      </m:r>
                    </m:oMath>
                  </m:oMathPara>
                </a14:m>
                <a:endParaRPr lang="en-GB" baseline="30000"/>
              </a:p>
            </p:txBody>
          </p:sp>
        </mc:Choice>
        <mc:Fallback xmlns="">
          <p:sp>
            <p:nvSpPr>
              <p:cNvPr id="15" name="TextBox 14">
                <a:extLst>
                  <a:ext uri="{FF2B5EF4-FFF2-40B4-BE49-F238E27FC236}">
                    <a16:creationId xmlns:a16="http://schemas.microsoft.com/office/drawing/2014/main" id="{63DE6772-32ED-1240-AEA0-D284BD791C42}"/>
                  </a:ext>
                </a:extLst>
              </p:cNvPr>
              <p:cNvSpPr txBox="1">
                <a:spLocks noRot="1" noChangeAspect="1" noMove="1" noResize="1" noEditPoints="1" noAdjustHandles="1" noChangeArrowheads="1" noChangeShapeType="1" noTextEdit="1"/>
              </p:cNvSpPr>
              <p:nvPr/>
            </p:nvSpPr>
            <p:spPr>
              <a:xfrm>
                <a:off x="7993018" y="5725524"/>
                <a:ext cx="3192087" cy="369332"/>
              </a:xfrm>
              <a:prstGeom prst="rect">
                <a:avLst/>
              </a:prstGeom>
              <a:blipFill>
                <a:blip r:embed="rId8"/>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1823293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P spid="10" grpId="0" animBg="1"/>
      <p:bldP spid="11" grpId="0"/>
      <p:bldP spid="12" grpId="0"/>
      <p:bldP spid="13" grpId="0"/>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8" name="Google Shape;178;p7"/>
          <p:cNvSpPr txBox="1"/>
          <p:nvPr/>
        </p:nvSpPr>
        <p:spPr>
          <a:xfrm>
            <a:off x="532866" y="1340495"/>
            <a:ext cx="10620000" cy="2954655"/>
          </a:xfrm>
          <a:prstGeom prst="rect">
            <a:avLst/>
          </a:prstGeom>
          <a:noFill/>
          <a:ln>
            <a:noFill/>
          </a:ln>
        </p:spPr>
        <p:txBody>
          <a:bodyPr spcFirstLastPara="1" wrap="square" lIns="0" tIns="0" rIns="0" bIns="0" anchor="t" anchorCtr="0">
            <a:spAutoFit/>
          </a:bodyPr>
          <a:lstStyle/>
          <a:p>
            <a:pPr marL="457200" indent="-457200">
              <a:buAutoNum type="arabicPeriod"/>
            </a:pPr>
            <a:r>
              <a:rPr lang="en-GB" sz="2400">
                <a:latin typeface="Century Gothic" panose="020B0502020202020204" pitchFamily="34" charset="0"/>
              </a:rPr>
              <a:t>What does a curved line represent on a velocity-time graph?</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does it mean for an object to have a negative velocity?</a:t>
            </a:r>
          </a:p>
          <a:p>
            <a:pPr marL="457200" indent="-457200">
              <a:buAutoNum type="arabicPeriod"/>
            </a:pPr>
            <a:endParaRPr lang="en-GB" sz="2400">
              <a:latin typeface="Century Gothic" panose="020B0502020202020204" pitchFamily="34" charset="0"/>
            </a:endParaRPr>
          </a:p>
          <a:p>
            <a:pPr marL="457200" indent="-457200">
              <a:buAutoNum type="arabicPeriod"/>
            </a:pPr>
            <a:endParaRPr lang="en-GB" sz="2400">
              <a:latin typeface="Century Gothic" panose="020B0502020202020204" pitchFamily="34" charset="0"/>
            </a:endParaRPr>
          </a:p>
          <a:p>
            <a:pPr marL="457200" indent="-457200">
              <a:buAutoNum type="arabicPeriod"/>
            </a:pPr>
            <a:r>
              <a:rPr lang="en-GB" sz="2400">
                <a:latin typeface="Century Gothic" panose="020B0502020202020204" pitchFamily="34" charset="0"/>
              </a:rPr>
              <a:t>What can be calculated from the gradient of a velocity-time graph? </a:t>
            </a:r>
          </a:p>
          <a:p>
            <a:pPr marR="0" lvl="0" algn="l" rtl="0">
              <a:spcBef>
                <a:spcPts val="0"/>
              </a:spcBef>
              <a:spcAft>
                <a:spcPts val="0"/>
              </a:spcAft>
              <a:buClr>
                <a:schemeClr val="dk1"/>
              </a:buClr>
              <a:buSzPts val="2400"/>
            </a:pPr>
            <a:endParaRPr lang="en-GB" sz="2400">
              <a:solidFill>
                <a:schemeClr val="dk1"/>
              </a:solidFill>
              <a:latin typeface="Century Gothic" panose="020B0502020202020204" pitchFamily="34" charset="0"/>
              <a:ea typeface="Century Gothic"/>
              <a:cs typeface="Century Gothic"/>
              <a:sym typeface="Century Gothic"/>
            </a:endParaRPr>
          </a:p>
        </p:txBody>
      </p:sp>
      <p:sp>
        <p:nvSpPr>
          <p:cNvPr id="2" name="Title 1">
            <a:extLst>
              <a:ext uri="{FF2B5EF4-FFF2-40B4-BE49-F238E27FC236}">
                <a16:creationId xmlns:a16="http://schemas.microsoft.com/office/drawing/2014/main" id="{577A3C23-F094-1440-BBA9-29542B2D9D19}"/>
              </a:ext>
            </a:extLst>
          </p:cNvPr>
          <p:cNvSpPr>
            <a:spLocks noGrp="1"/>
          </p:cNvSpPr>
          <p:nvPr>
            <p:ph type="title"/>
          </p:nvPr>
        </p:nvSpPr>
        <p:spPr>
          <a:xfrm>
            <a:off x="532866" y="230738"/>
            <a:ext cx="10620000" cy="720000"/>
          </a:xfrm>
        </p:spPr>
        <p:txBody>
          <a:bodyPr>
            <a:normAutofit/>
          </a:bodyPr>
          <a:lstStyle/>
          <a:p>
            <a:pPr lvl="0">
              <a:spcBef>
                <a:spcPts val="0"/>
              </a:spcBef>
            </a:pPr>
            <a:r>
              <a:rPr lang="en-GB">
                <a:solidFill>
                  <a:schemeClr val="dk1"/>
                </a:solidFill>
                <a:latin typeface="Century Gothic" panose="020B0502020202020204" pitchFamily="34" charset="0"/>
                <a:ea typeface="Century Gothic"/>
                <a:cs typeface="Century Gothic"/>
                <a:sym typeface="Century Gothic"/>
              </a:rPr>
              <a:t>Quick Quiz:</a:t>
            </a:r>
            <a:endParaRPr lang="en-GB">
              <a:latin typeface="Century Gothic" panose="020B0502020202020204" pitchFamily="34" charset="0"/>
            </a:endParaRPr>
          </a:p>
        </p:txBody>
      </p:sp>
      <p:sp>
        <p:nvSpPr>
          <p:cNvPr id="11" name="Google Shape;94;g7947b471f8_0_186">
            <a:extLst>
              <a:ext uri="{FF2B5EF4-FFF2-40B4-BE49-F238E27FC236}">
                <a16:creationId xmlns:a16="http://schemas.microsoft.com/office/drawing/2014/main" id="{F34E94A4-583C-BB46-82DB-6FB7B599D089}"/>
              </a:ext>
            </a:extLst>
          </p:cNvPr>
          <p:cNvSpPr txBox="1"/>
          <p:nvPr/>
        </p:nvSpPr>
        <p:spPr>
          <a:xfrm>
            <a:off x="1039134" y="1692651"/>
            <a:ext cx="6338059"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dirty="0">
                <a:solidFill>
                  <a:schemeClr val="accent1"/>
                </a:solidFill>
                <a:latin typeface="Century Gothic" panose="020B0502020202020204" pitchFamily="34" charset="0"/>
                <a:sym typeface="Century Gothic"/>
              </a:rPr>
              <a:t>It shows the acceleration is changing. </a:t>
            </a:r>
            <a:endParaRPr b="1" dirty="0">
              <a:solidFill>
                <a:schemeClr val="accent1"/>
              </a:solidFill>
              <a:latin typeface="Century Gothic" panose="020B0502020202020204" pitchFamily="34" charset="0"/>
            </a:endParaRPr>
          </a:p>
        </p:txBody>
      </p:sp>
      <p:sp>
        <p:nvSpPr>
          <p:cNvPr id="8" name="Google Shape;94;g7947b471f8_0_186">
            <a:extLst>
              <a:ext uri="{FF2B5EF4-FFF2-40B4-BE49-F238E27FC236}">
                <a16:creationId xmlns:a16="http://schemas.microsoft.com/office/drawing/2014/main" id="{2639ED3D-9930-EA42-BFAD-BC489A66F6CD}"/>
              </a:ext>
            </a:extLst>
          </p:cNvPr>
          <p:cNvSpPr txBox="1"/>
          <p:nvPr/>
        </p:nvSpPr>
        <p:spPr>
          <a:xfrm>
            <a:off x="1039133" y="2826559"/>
            <a:ext cx="7499823"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The object is travelling in the opposite direction. </a:t>
            </a:r>
            <a:endParaRPr b="1">
              <a:solidFill>
                <a:schemeClr val="accent1"/>
              </a:solidFill>
              <a:latin typeface="Century Gothic" panose="020B0502020202020204" pitchFamily="34" charset="0"/>
            </a:endParaRPr>
          </a:p>
        </p:txBody>
      </p:sp>
      <p:sp>
        <p:nvSpPr>
          <p:cNvPr id="10" name="Google Shape;94;g7947b471f8_0_186">
            <a:extLst>
              <a:ext uri="{FF2B5EF4-FFF2-40B4-BE49-F238E27FC236}">
                <a16:creationId xmlns:a16="http://schemas.microsoft.com/office/drawing/2014/main" id="{0D2D740F-47A4-A342-8DDE-C64CD5C93923}"/>
              </a:ext>
            </a:extLst>
          </p:cNvPr>
          <p:cNvSpPr txBox="1"/>
          <p:nvPr/>
        </p:nvSpPr>
        <p:spPr>
          <a:xfrm>
            <a:off x="1039133" y="3882563"/>
            <a:ext cx="2323999" cy="435219"/>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en-GB" sz="2400" b="1">
                <a:solidFill>
                  <a:schemeClr val="accent1"/>
                </a:solidFill>
                <a:latin typeface="Century Gothic" panose="020B0502020202020204" pitchFamily="34" charset="0"/>
                <a:sym typeface="Century Gothic"/>
              </a:rPr>
              <a:t>Acceleration</a:t>
            </a:r>
            <a:endParaRPr b="1">
              <a:solidFill>
                <a:schemeClr val="accent1"/>
              </a:solidFill>
              <a:latin typeface="Century Gothic" panose="020B0502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B2.2.11 Feedback lesson">
  <a:themeElements>
    <a:clrScheme name="Custom 1">
      <a:dk1>
        <a:srgbClr val="000000"/>
      </a:dk1>
      <a:lt1>
        <a:srgbClr val="FFFFFF"/>
      </a:lt1>
      <a:dk2>
        <a:srgbClr val="44546A"/>
      </a:dk2>
      <a:lt2>
        <a:srgbClr val="E7E6E6"/>
      </a:lt2>
      <a:accent1>
        <a:srgbClr val="4472C4"/>
      </a:accent1>
      <a:accent2>
        <a:srgbClr val="232F5D"/>
      </a:accent2>
      <a:accent3>
        <a:srgbClr val="92BFE8"/>
      </a:accent3>
      <a:accent4>
        <a:srgbClr val="FFFFFF"/>
      </a:accent4>
      <a:accent5>
        <a:srgbClr val="FFFFFF"/>
      </a:accent5>
      <a:accent6>
        <a:srgbClr val="FFFFFF"/>
      </a:accent6>
      <a:hlink>
        <a:srgbClr val="FFFFFF"/>
      </a:hlink>
      <a:folHlink>
        <a:srgbClr val="FFFFFF"/>
      </a:folHlink>
    </a:clrScheme>
    <a:fontScheme name="Georgia">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9dd66dd2-dc2f-4e10-8286-f1da66314693" xsi:nil="true"/>
    <SharedWithUsers xmlns="e7f29ac3-c74a-46a7-9e80-ec6458dc319f">
      <UserInfo>
        <DisplayName/>
        <AccountId xsi:nil="true"/>
        <AccountType/>
      </UserInfo>
    </SharedWithUsers>
    <TaxCatchAll xmlns="e7f29ac3-c74a-46a7-9e80-ec6458dc319f" xsi:nil="true"/>
    <lcf76f155ced4ddcb4097134ff3c332f xmlns="9dd66dd2-dc2f-4e10-8286-f1da66314693">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8AF66D13AF553498AE1339A56520CA0" ma:contentTypeVersion="18" ma:contentTypeDescription="Create a new document." ma:contentTypeScope="" ma:versionID="d55bb3e99807e52e541a5ac04e799d41">
  <xsd:schema xmlns:xsd="http://www.w3.org/2001/XMLSchema" xmlns:xs="http://www.w3.org/2001/XMLSchema" xmlns:p="http://schemas.microsoft.com/office/2006/metadata/properties" xmlns:ns2="9dd66dd2-dc2f-4e10-8286-f1da66314693" xmlns:ns3="e7f29ac3-c74a-46a7-9e80-ec6458dc319f" targetNamespace="http://schemas.microsoft.com/office/2006/metadata/properties" ma:root="true" ma:fieldsID="1ed8d0c46251183f096df21bc4ba3b07" ns2:_="" ns3:_="">
    <xsd:import namespace="9dd66dd2-dc2f-4e10-8286-f1da66314693"/>
    <xsd:import namespace="e7f29ac3-c74a-46a7-9e80-ec6458dc319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OCR" minOccurs="0"/>
                <xsd:element ref="ns3:SharedWithUsers" minOccurs="0"/>
                <xsd:element ref="ns3:SharedWithDetails"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d66dd2-dc2f-4e10-8286-f1da6631469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9" nillable="true" ma:displayName="Length (seconds)"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9ece25d9-12d7-4481-8120-14121ffe4470"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7f29ac3-c74a-46a7-9e80-ec6458dc319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f78cfd2a-9971-4bc9-959e-69182f1482e7}" ma:internalName="TaxCatchAll" ma:showField="CatchAllData" ma:web="e7f29ac3-c74a-46a7-9e80-ec6458dc319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2D3CD0-3C95-4FB3-93C2-63798D05FED7}">
  <ds:schemaRefs>
    <ds:schemaRef ds:uri="http://schemas.openxmlformats.org/package/2006/metadata/core-properties"/>
    <ds:schemaRef ds:uri="http://schemas.microsoft.com/office/2006/documentManagement/types"/>
    <ds:schemaRef ds:uri="http://purl.org/dc/elements/1.1/"/>
    <ds:schemaRef ds:uri="http://www.w3.org/XML/1998/namespace"/>
    <ds:schemaRef ds:uri="9dd66dd2-dc2f-4e10-8286-f1da66314693"/>
    <ds:schemaRef ds:uri="http://purl.org/dc/terms/"/>
    <ds:schemaRef ds:uri="http://purl.org/dc/dcmitype/"/>
    <ds:schemaRef ds:uri="e7f29ac3-c74a-46a7-9e80-ec6458dc319f"/>
    <ds:schemaRef ds:uri="http://schemas.microsoft.com/office/infopath/2007/PartnerControls"/>
    <ds:schemaRef ds:uri="http://schemas.microsoft.com/office/2006/metadata/properties"/>
    <ds:schemaRef ds:uri="9c6500c0-19b7-4dc1-a957-fb6bf8f5f217"/>
    <ds:schemaRef ds:uri="bc34c7f9-2a63-480c-a23f-5ee123a98b8e"/>
  </ds:schemaRefs>
</ds:datastoreItem>
</file>

<file path=customXml/itemProps2.xml><?xml version="1.0" encoding="utf-8"?>
<ds:datastoreItem xmlns:ds="http://schemas.openxmlformats.org/officeDocument/2006/customXml" ds:itemID="{3B2F666A-5339-4304-825B-D9BC8D4CA7E7}"/>
</file>

<file path=customXml/itemProps3.xml><?xml version="1.0" encoding="utf-8"?>
<ds:datastoreItem xmlns:ds="http://schemas.openxmlformats.org/officeDocument/2006/customXml" ds:itemID="{1FFC47F8-3079-4E93-89C7-77DC8FF1B7A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55</TotalTime>
  <Words>4450</Words>
  <Application>Microsoft Macintosh PowerPoint</Application>
  <PresentationFormat>Widescreen</PresentationFormat>
  <Paragraphs>435</Paragraphs>
  <Slides>21</Slides>
  <Notes>16</Notes>
  <HiddenSlides>7</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Wingdings</vt:lpstr>
      <vt:lpstr>Symbol</vt:lpstr>
      <vt:lpstr>Arial</vt:lpstr>
      <vt:lpstr>Century Gothic</vt:lpstr>
      <vt:lpstr>Calibri</vt:lpstr>
      <vt:lpstr>Georgia</vt:lpstr>
      <vt:lpstr>Cambria Math</vt:lpstr>
      <vt:lpstr>2_B2.2.11 Feedback lesson</vt:lpstr>
      <vt:lpstr>Making this resource work for you</vt:lpstr>
      <vt:lpstr>Velocity-Time Graphs 2</vt:lpstr>
      <vt:lpstr>P3.1.10</vt:lpstr>
      <vt:lpstr>PowerPoint Presentation</vt:lpstr>
      <vt:lpstr>This is the fix-it portion of the lesson</vt:lpstr>
      <vt:lpstr>Velocity-Time Graphs</vt:lpstr>
      <vt:lpstr>Velocity-Time Graphs</vt:lpstr>
      <vt:lpstr>Velocity-Time Graphs</vt:lpstr>
      <vt:lpstr>Quick Quiz:</vt:lpstr>
      <vt:lpstr>Can you explain the difference between these two velocity-time graphs?</vt:lpstr>
      <vt:lpstr>Drill</vt:lpstr>
      <vt:lpstr>Drill answers</vt:lpstr>
      <vt:lpstr>Balanced and Unbalanced Forces</vt:lpstr>
      <vt:lpstr>Velocity-Time Graphs Further</vt:lpstr>
      <vt:lpstr>Answers</vt:lpstr>
      <vt:lpstr>Answers</vt:lpstr>
      <vt:lpstr>Answers</vt:lpstr>
      <vt:lpstr>Answers</vt:lpstr>
      <vt:lpstr>Answers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Kathleen Webb</dc:creator>
  <cp:lastModifiedBy>Joanna Scouler</cp:lastModifiedBy>
  <cp:revision>5</cp:revision>
  <dcterms:created xsi:type="dcterms:W3CDTF">2019-03-21T11:24:14Z</dcterms:created>
  <dcterms:modified xsi:type="dcterms:W3CDTF">2024-05-01T15:22:52Z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0x01010078AF66D13AF553498AE1339A56520CA0</vt:lpwstr>
  </property>
  <property fmtid="{D5CDD505-2E9C-101B-9397-08002B2CF9AE}" pid="3" name="Order">
    <vt:r8>74356800</vt:r8>
  </property>
  <property fmtid="{D5CDD505-2E9C-101B-9397-08002B2CF9AE}" pid="4" name="xd_Signature">
    <vt:bool>false</vt:bool>
  </property>
  <property fmtid="{D5CDD505-2E9C-101B-9397-08002B2CF9AE}" pid="5" name="xd_ProgID">
    <vt:lpwstr/>
  </property>
  <property fmtid="{D5CDD505-2E9C-101B-9397-08002B2CF9AE}" pid="6" name="ComplianceAssetId">
    <vt:lpwstr/>
  </property>
  <property fmtid="{D5CDD505-2E9C-101B-9397-08002B2CF9AE}" pid="7" name="TemplateUrl">
    <vt:lpwstr/>
  </property>
  <property fmtid="{D5CDD505-2E9C-101B-9397-08002B2CF9AE}" pid="8" name="_ExtendedDescription">
    <vt:lpwstr/>
  </property>
  <property fmtid="{D5CDD505-2E9C-101B-9397-08002B2CF9AE}" pid="9" name="TriggerFlowInfo">
    <vt:lpwstr/>
  </property>
</Properties>
</file>